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6" r:id="rId13"/>
    <p:sldId id="277" r:id="rId14"/>
    <p:sldId id="281" r:id="rId15"/>
    <p:sldId id="278" r:id="rId16"/>
    <p:sldId id="279" r:id="rId17"/>
    <p:sldId id="271" r:id="rId18"/>
    <p:sldId id="280" r:id="rId19"/>
    <p:sldId id="276" r:id="rId20"/>
    <p:sldId id="282" r:id="rId21"/>
  </p:sldIdLst>
  <p:sldSz cx="9144000" cy="5143500" type="screen16x9"/>
  <p:notesSz cx="6858000" cy="9144000"/>
  <p:embeddedFontLst>
    <p:embeddedFont>
      <p:font typeface="Bakeri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" panose="020B0604020202020204" charset="0"/>
      <p:regular r:id="rId28"/>
    </p:embeddedFont>
    <p:embeddedFont>
      <p:font typeface="Comic Sans MS" panose="030F0702030302020204" pitchFamily="66" charset="0"/>
      <p:regular r:id="rId29"/>
      <p:bold r:id="rId30"/>
      <p:italic r:id="rId31"/>
      <p:boldItalic r:id="rId32"/>
    </p:embeddedFont>
    <p:embeddedFont>
      <p:font typeface="Coustard" panose="020B0604020202020204" charset="0"/>
      <p:regular r:id="rId33"/>
    </p:embeddedFont>
    <p:embeddedFont>
      <p:font typeface="More Sugar Thin" panose="020B0604020202020204" charset="0"/>
      <p:regular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Segoe UI Semibold" panose="020B0702040204020203" pitchFamily="34" charset="0"/>
      <p:bold r:id="rId39"/>
      <p:boldItalic r:id="rId40"/>
    </p:embeddedFont>
  </p:embeddedFontLst>
  <p:custDataLst>
    <p:tags r:id="rId41"/>
  </p:custDataLst>
  <p:defaultTextStyle>
    <a:defPPr>
      <a:defRPr lang="en-US"/>
    </a:defPPr>
    <a:lvl1pPr marL="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4622" autoAdjust="0"/>
  </p:normalViewPr>
  <p:slideViewPr>
    <p:cSldViewPr>
      <p:cViewPr varScale="1">
        <p:scale>
          <a:sx n="88" d="100"/>
          <a:sy n="88" d="100"/>
        </p:scale>
        <p:origin x="654" y="66"/>
      </p:cViewPr>
      <p:guideLst>
        <p:guide orient="horz" pos="1080"/>
        <p:guide pos="1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rifa salsabila" userId="e8e6beb95a9a4afd" providerId="LiveId" clId="{5B76D0D1-8AD8-44FF-B807-E4BA49A1B7BA}"/>
    <pc:docChg chg="undo custSel modSld">
      <pc:chgData name="syerifa salsabila" userId="e8e6beb95a9a4afd" providerId="LiveId" clId="{5B76D0D1-8AD8-44FF-B807-E4BA49A1B7BA}" dt="2022-12-17T03:00:05.568" v="75" actId="14100"/>
      <pc:docMkLst>
        <pc:docMk/>
      </pc:docMkLst>
      <pc:sldChg chg="addSp delSp modSp mod">
        <pc:chgData name="syerifa salsabila" userId="e8e6beb95a9a4afd" providerId="LiveId" clId="{5B76D0D1-8AD8-44FF-B807-E4BA49A1B7BA}" dt="2022-12-17T03:00:05.568" v="75" actId="14100"/>
        <pc:sldMkLst>
          <pc:docMk/>
          <pc:sldMk cId="0" sldId="257"/>
        </pc:sldMkLst>
        <pc:spChg chg="mod">
          <ac:chgData name="syerifa salsabila" userId="e8e6beb95a9a4afd" providerId="LiveId" clId="{5B76D0D1-8AD8-44FF-B807-E4BA49A1B7BA}" dt="2022-12-17T02:54:17.716" v="73" actId="164"/>
          <ac:spMkLst>
            <pc:docMk/>
            <pc:sldMk cId="0" sldId="257"/>
            <ac:spMk id="11" creationId="{F36DCD03-9004-2B1B-DEDB-436C44DB6044}"/>
          </ac:spMkLst>
        </pc:spChg>
        <pc:spChg chg="mod topLvl">
          <ac:chgData name="syerifa salsabila" userId="e8e6beb95a9a4afd" providerId="LiveId" clId="{5B76D0D1-8AD8-44FF-B807-E4BA49A1B7BA}" dt="2022-12-17T02:51:15.437" v="42" actId="164"/>
          <ac:spMkLst>
            <pc:docMk/>
            <pc:sldMk cId="0" sldId="257"/>
            <ac:spMk id="13" creationId="{AE7D54A5-EDEC-45A8-A348-D54DB5377B20}"/>
          </ac:spMkLst>
        </pc:spChg>
        <pc:spChg chg="mod">
          <ac:chgData name="syerifa salsabila" userId="e8e6beb95a9a4afd" providerId="LiveId" clId="{5B76D0D1-8AD8-44FF-B807-E4BA49A1B7BA}" dt="2022-12-17T02:52:53.078" v="57" actId="164"/>
          <ac:spMkLst>
            <pc:docMk/>
            <pc:sldMk cId="0" sldId="257"/>
            <ac:spMk id="18" creationId="{00000000-0000-0000-0000-000000000000}"/>
          </ac:spMkLst>
        </pc:spChg>
        <pc:spChg chg="mod">
          <ac:chgData name="syerifa salsabila" userId="e8e6beb95a9a4afd" providerId="LiveId" clId="{5B76D0D1-8AD8-44FF-B807-E4BA49A1B7BA}" dt="2022-12-17T02:52:11.253" v="50" actId="164"/>
          <ac:spMkLst>
            <pc:docMk/>
            <pc:sldMk cId="0" sldId="257"/>
            <ac:spMk id="19" creationId="{00000000-0000-0000-0000-000000000000}"/>
          </ac:spMkLst>
        </pc:spChg>
        <pc:spChg chg="mod">
          <ac:chgData name="syerifa salsabila" userId="e8e6beb95a9a4afd" providerId="LiveId" clId="{5B76D0D1-8AD8-44FF-B807-E4BA49A1B7BA}" dt="2022-12-17T02:51:15.437" v="42" actId="164"/>
          <ac:spMkLst>
            <pc:docMk/>
            <pc:sldMk cId="0" sldId="257"/>
            <ac:spMk id="20" creationId="{00000000-0000-0000-0000-000000000000}"/>
          </ac:spMkLst>
        </pc:spChg>
        <pc:spChg chg="mod">
          <ac:chgData name="syerifa salsabila" userId="e8e6beb95a9a4afd" providerId="LiveId" clId="{5B76D0D1-8AD8-44FF-B807-E4BA49A1B7BA}" dt="2022-12-17T02:53:28.505" v="61" actId="164"/>
          <ac:spMkLst>
            <pc:docMk/>
            <pc:sldMk cId="0" sldId="257"/>
            <ac:spMk id="21" creationId="{00000000-0000-0000-0000-000000000000}"/>
          </ac:spMkLst>
        </pc:spChg>
        <pc:spChg chg="add mod">
          <ac:chgData name="syerifa salsabila" userId="e8e6beb95a9a4afd" providerId="LiveId" clId="{5B76D0D1-8AD8-44FF-B807-E4BA49A1B7BA}" dt="2022-12-17T02:52:53.078" v="57" actId="164"/>
          <ac:spMkLst>
            <pc:docMk/>
            <pc:sldMk cId="0" sldId="257"/>
            <ac:spMk id="23" creationId="{4A4FDEBF-2B59-F3D4-E4AB-4D7C199C1F20}"/>
          </ac:spMkLst>
        </pc:spChg>
        <pc:spChg chg="mod">
          <ac:chgData name="syerifa salsabila" userId="e8e6beb95a9a4afd" providerId="LiveId" clId="{5B76D0D1-8AD8-44FF-B807-E4BA49A1B7BA}" dt="2022-12-17T02:54:17.716" v="73" actId="164"/>
          <ac:spMkLst>
            <pc:docMk/>
            <pc:sldMk cId="0" sldId="257"/>
            <ac:spMk id="26" creationId="{C8F41876-947F-945C-9D56-91ECA5C20169}"/>
          </ac:spMkLst>
        </pc:spChg>
        <pc:spChg chg="mod">
          <ac:chgData name="syerifa salsabila" userId="e8e6beb95a9a4afd" providerId="LiveId" clId="{5B76D0D1-8AD8-44FF-B807-E4BA49A1B7BA}" dt="2022-12-17T02:52:11.253" v="50" actId="164"/>
          <ac:spMkLst>
            <pc:docMk/>
            <pc:sldMk cId="0" sldId="257"/>
            <ac:spMk id="36" creationId="{4F684328-6B4A-1AB7-398F-273EA50D81BB}"/>
          </ac:spMkLst>
        </pc:spChg>
        <pc:spChg chg="mod">
          <ac:chgData name="syerifa salsabila" userId="e8e6beb95a9a4afd" providerId="LiveId" clId="{5B76D0D1-8AD8-44FF-B807-E4BA49A1B7BA}" dt="2022-12-17T02:53:28.505" v="61" actId="164"/>
          <ac:spMkLst>
            <pc:docMk/>
            <pc:sldMk cId="0" sldId="257"/>
            <ac:spMk id="37" creationId="{0B9C3666-370A-A85E-2BE9-A2AE805DB210}"/>
          </ac:spMkLst>
        </pc:spChg>
        <pc:grpChg chg="mod">
          <ac:chgData name="syerifa salsabila" userId="e8e6beb95a9a4afd" providerId="LiveId" clId="{5B76D0D1-8AD8-44FF-B807-E4BA49A1B7BA}" dt="2022-12-17T02:49:43.946" v="30" actId="1076"/>
          <ac:grpSpMkLst>
            <pc:docMk/>
            <pc:sldMk cId="0" sldId="257"/>
            <ac:grpSpMk id="2" creationId="{00000000-0000-0000-0000-000000000000}"/>
          </ac:grpSpMkLst>
        </pc:grpChg>
        <pc:grpChg chg="add mod">
          <ac:chgData name="syerifa salsabila" userId="e8e6beb95a9a4afd" providerId="LiveId" clId="{5B76D0D1-8AD8-44FF-B807-E4BA49A1B7BA}" dt="2022-12-17T02:46:17.719" v="9" actId="164"/>
          <ac:grpSpMkLst>
            <pc:docMk/>
            <pc:sldMk cId="0" sldId="257"/>
            <ac:grpSpMk id="6" creationId="{798BD324-9EEF-9DFB-D7BD-9D9BF94938D3}"/>
          </ac:grpSpMkLst>
        </pc:grpChg>
        <pc:grpChg chg="add del mod ord">
          <ac:chgData name="syerifa salsabila" userId="e8e6beb95a9a4afd" providerId="LiveId" clId="{5B76D0D1-8AD8-44FF-B807-E4BA49A1B7BA}" dt="2022-12-17T02:50:15.806" v="36" actId="165"/>
          <ac:grpSpMkLst>
            <pc:docMk/>
            <pc:sldMk cId="0" sldId="257"/>
            <ac:grpSpMk id="7" creationId="{B7F9031F-4BA6-C788-551E-F48F8CFB6751}"/>
          </ac:grpSpMkLst>
        </pc:grpChg>
        <pc:grpChg chg="add mod">
          <ac:chgData name="syerifa salsabila" userId="e8e6beb95a9a4afd" providerId="LiveId" clId="{5B76D0D1-8AD8-44FF-B807-E4BA49A1B7BA}" dt="2022-12-17T02:51:21.651" v="43" actId="1076"/>
          <ac:grpSpMkLst>
            <pc:docMk/>
            <pc:sldMk cId="0" sldId="257"/>
            <ac:grpSpMk id="9" creationId="{93283226-270D-3E20-E06F-86A8BB51D50A}"/>
          </ac:grpSpMkLst>
        </pc:grpChg>
        <pc:grpChg chg="add mod">
          <ac:chgData name="syerifa salsabila" userId="e8e6beb95a9a4afd" providerId="LiveId" clId="{5B76D0D1-8AD8-44FF-B807-E4BA49A1B7BA}" dt="2022-12-17T02:52:11.253" v="50" actId="164"/>
          <ac:grpSpMkLst>
            <pc:docMk/>
            <pc:sldMk cId="0" sldId="257"/>
            <ac:grpSpMk id="15" creationId="{0D60128F-18B7-EE46-6CFB-745FB89DF93E}"/>
          </ac:grpSpMkLst>
        </pc:grpChg>
        <pc:grpChg chg="add mod">
          <ac:chgData name="syerifa salsabila" userId="e8e6beb95a9a4afd" providerId="LiveId" clId="{5B76D0D1-8AD8-44FF-B807-E4BA49A1B7BA}" dt="2022-12-17T02:52:53.078" v="57" actId="164"/>
          <ac:grpSpMkLst>
            <pc:docMk/>
            <pc:sldMk cId="0" sldId="257"/>
            <ac:grpSpMk id="24" creationId="{02DA31F7-7B51-DAAC-2C13-41DCF815D567}"/>
          </ac:grpSpMkLst>
        </pc:grpChg>
        <pc:grpChg chg="add mod">
          <ac:chgData name="syerifa salsabila" userId="e8e6beb95a9a4afd" providerId="LiveId" clId="{5B76D0D1-8AD8-44FF-B807-E4BA49A1B7BA}" dt="2022-12-17T02:53:28.505" v="61" actId="164"/>
          <ac:grpSpMkLst>
            <pc:docMk/>
            <pc:sldMk cId="0" sldId="257"/>
            <ac:grpSpMk id="27" creationId="{35E0A474-F6BD-5BF8-9853-6AE1AFEB81FC}"/>
          </ac:grpSpMkLst>
        </pc:grpChg>
        <pc:grpChg chg="add mod">
          <ac:chgData name="syerifa salsabila" userId="e8e6beb95a9a4afd" providerId="LiveId" clId="{5B76D0D1-8AD8-44FF-B807-E4BA49A1B7BA}" dt="2022-12-17T02:54:17.716" v="73" actId="164"/>
          <ac:grpSpMkLst>
            <pc:docMk/>
            <pc:sldMk cId="0" sldId="257"/>
            <ac:grpSpMk id="28" creationId="{23D76F83-8A50-3940-1C9C-73B87EC5B1C3}"/>
          </ac:grpSpMkLst>
        </pc:grpChg>
        <pc:picChg chg="del">
          <ac:chgData name="syerifa salsabila" userId="e8e6beb95a9a4afd" providerId="LiveId" clId="{5B76D0D1-8AD8-44FF-B807-E4BA49A1B7BA}" dt="2022-12-17T02:52:56.173" v="58" actId="478"/>
          <ac:picMkLst>
            <pc:docMk/>
            <pc:sldMk cId="0" sldId="257"/>
            <ac:picMk id="8" creationId="{00000000-0000-0000-0000-000000000000}"/>
          </ac:picMkLst>
        </pc:picChg>
        <pc:picChg chg="del">
          <ac:chgData name="syerifa salsabila" userId="e8e6beb95a9a4afd" providerId="LiveId" clId="{5B76D0D1-8AD8-44FF-B807-E4BA49A1B7BA}" dt="2022-12-17T02:52:20.590" v="51" actId="478"/>
          <ac:picMkLst>
            <pc:docMk/>
            <pc:sldMk cId="0" sldId="257"/>
            <ac:picMk id="10" creationId="{00000000-0000-0000-0000-000000000000}"/>
          </ac:picMkLst>
        </pc:picChg>
        <pc:picChg chg="del">
          <ac:chgData name="syerifa salsabila" userId="e8e6beb95a9a4afd" providerId="LiveId" clId="{5B76D0D1-8AD8-44FF-B807-E4BA49A1B7BA}" dt="2022-12-17T02:51:24" v="44" actId="478"/>
          <ac:picMkLst>
            <pc:docMk/>
            <pc:sldMk cId="0" sldId="257"/>
            <ac:picMk id="12" creationId="{00000000-0000-0000-0000-000000000000}"/>
          </ac:picMkLst>
        </pc:picChg>
        <pc:picChg chg="del mod ord topLvl">
          <ac:chgData name="syerifa salsabila" userId="e8e6beb95a9a4afd" providerId="LiveId" clId="{5B76D0D1-8AD8-44FF-B807-E4BA49A1B7BA}" dt="2022-12-17T02:50:19.437" v="37" actId="478"/>
          <ac:picMkLst>
            <pc:docMk/>
            <pc:sldMk cId="0" sldId="257"/>
            <ac:picMk id="14" creationId="{00000000-0000-0000-0000-000000000000}"/>
          </ac:picMkLst>
        </pc:picChg>
        <pc:picChg chg="mod">
          <ac:chgData name="syerifa salsabila" userId="e8e6beb95a9a4afd" providerId="LiveId" clId="{5B76D0D1-8AD8-44FF-B807-E4BA49A1B7BA}" dt="2022-12-17T02:44:34.941" v="1" actId="1076"/>
          <ac:picMkLst>
            <pc:docMk/>
            <pc:sldMk cId="0" sldId="257"/>
            <ac:picMk id="16" creationId="{00000000-0000-0000-0000-000000000000}"/>
          </ac:picMkLst>
        </pc:picChg>
        <pc:picChg chg="del mod">
          <ac:chgData name="syerifa salsabila" userId="e8e6beb95a9a4afd" providerId="LiveId" clId="{5B76D0D1-8AD8-44FF-B807-E4BA49A1B7BA}" dt="2022-12-17T02:53:39.306" v="63" actId="478"/>
          <ac:picMkLst>
            <pc:docMk/>
            <pc:sldMk cId="0" sldId="257"/>
            <ac:picMk id="22" creationId="{EFECACD9-F714-6C6C-C617-186A85744AE0}"/>
          </ac:picMkLst>
        </pc:picChg>
        <pc:picChg chg="mod">
          <ac:chgData name="syerifa salsabila" userId="e8e6beb95a9a4afd" providerId="LiveId" clId="{5B76D0D1-8AD8-44FF-B807-E4BA49A1B7BA}" dt="2022-12-17T03:00:05.568" v="75" actId="14100"/>
          <ac:picMkLst>
            <pc:docMk/>
            <pc:sldMk cId="0" sldId="257"/>
            <ac:picMk id="32" creationId="{D3366797-EAA5-B16F-AA37-6143965608A3}"/>
          </ac:picMkLst>
        </pc:picChg>
      </pc:sldChg>
      <pc:sldChg chg="modSp">
        <pc:chgData name="syerifa salsabila" userId="e8e6beb95a9a4afd" providerId="LiveId" clId="{5B76D0D1-8AD8-44FF-B807-E4BA49A1B7BA}" dt="2022-12-17T02:45:09.245" v="3"/>
        <pc:sldMkLst>
          <pc:docMk/>
          <pc:sldMk cId="2013942366" sldId="283"/>
        </pc:sldMkLst>
        <pc:picChg chg="mod">
          <ac:chgData name="syerifa salsabila" userId="e8e6beb95a9a4afd" providerId="LiveId" clId="{5B76D0D1-8AD8-44FF-B807-E4BA49A1B7BA}" dt="2022-12-17T02:45:09.245" v="3"/>
          <ac:picMkLst>
            <pc:docMk/>
            <pc:sldMk cId="2013942366" sldId="283"/>
            <ac:picMk id="2" creationId="{D3B67C66-B442-EF89-F7C6-1E0672B2A6F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6182D-F591-4389-9BBD-8C4A8C2FC028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54B1E-0500-4F52-BA42-B4929BE4DA6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248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924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5385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435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0786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6804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8493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3527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0050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6510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5933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5124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5262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906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229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174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7157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0524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6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3355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54B1E-0500-4F52-BA42-B4929BE4DA66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68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1" y="137321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1" y="137321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1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1" y="767556"/>
            <a:ext cx="2020095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1" y="1087438"/>
            <a:ext cx="2020095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7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7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2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71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7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7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7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29.png"/><Relationship Id="rId11" Type="http://schemas.openxmlformats.org/officeDocument/2006/relationships/image" Target="../media/image25.png"/><Relationship Id="rId5" Type="http://schemas.openxmlformats.org/officeDocument/2006/relationships/image" Target="../media/image3.sv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8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0.sv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11" Type="http://schemas.openxmlformats.org/officeDocument/2006/relationships/image" Target="../media/image25.png"/><Relationship Id="rId5" Type="http://schemas.openxmlformats.org/officeDocument/2006/relationships/image" Target="../media/image3.sv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video" Target="https://www.youtube.com/embed/97pb9eAtDYs?feature=oembed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2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37.jp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6.jpeg"/><Relationship Id="rId4" Type="http://schemas.openxmlformats.org/officeDocument/2006/relationships/tags" Target="../tags/tag16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8.xml"/><Relationship Id="rId7" Type="http://schemas.openxmlformats.org/officeDocument/2006/relationships/slide" Target="slide3.xml"/><Relationship Id="rId2" Type="http://schemas.openxmlformats.org/officeDocument/2006/relationships/video" Target="https://www.youtube.com/embed/eM2ngmYkXyI?feature=oembed" TargetMode="External"/><Relationship Id="rId1" Type="http://schemas.openxmlformats.org/officeDocument/2006/relationships/tags" Target="../tags/tag17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2.png"/><Relationship Id="rId5" Type="http://schemas.openxmlformats.org/officeDocument/2006/relationships/slide" Target="slide3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2.png"/><Relationship Id="rId5" Type="http://schemas.openxmlformats.org/officeDocument/2006/relationships/slide" Target="slide3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3.png"/><Relationship Id="rId12" Type="http://schemas.openxmlformats.org/officeDocument/2006/relationships/slide" Target="slide3.xml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.png"/><Relationship Id="rId1" Type="http://schemas.openxmlformats.org/officeDocument/2006/relationships/tags" Target="../tags/tag23.xml"/><Relationship Id="rId6" Type="http://schemas.openxmlformats.org/officeDocument/2006/relationships/image" Target="../media/image35.png"/><Relationship Id="rId11" Type="http://schemas.openxmlformats.org/officeDocument/2006/relationships/image" Target="../media/image47.png"/><Relationship Id="rId5" Type="http://schemas.openxmlformats.org/officeDocument/2006/relationships/image" Target="../media/image42.svg"/><Relationship Id="rId15" Type="http://schemas.openxmlformats.org/officeDocument/2006/relationships/slide" Target="slide18.xml"/><Relationship Id="rId10" Type="http://schemas.openxmlformats.org/officeDocument/2006/relationships/image" Target="../media/image46.sv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12.png"/><Relationship Id="rId5" Type="http://schemas.openxmlformats.org/officeDocument/2006/relationships/slide" Target="slide3.xml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11" Type="http://schemas.openxmlformats.org/officeDocument/2006/relationships/image" Target="../media/image8.sv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crypted-tbn3.gstatic.com/images?q=tbn:ANd9GcRix-iuyV0vdAqUPT1zwaei8zWpcH0A2xj3ypelivgg_Q-quEhm" TargetMode="External"/><Relationship Id="rId13" Type="http://schemas.openxmlformats.org/officeDocument/2006/relationships/hyperlink" Target="https://youtu.be/0NOd41S2L8o" TargetMode="External"/><Relationship Id="rId18" Type="http://schemas.openxmlformats.org/officeDocument/2006/relationships/image" Target="../media/image47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25.png"/><Relationship Id="rId7" Type="http://schemas.openxmlformats.org/officeDocument/2006/relationships/hyperlink" Target="https://encrypted-tbn1.gstatic.com/images?q=tbn:ANd9GcTazcTbx-r20nHGEZvyjlPLfSIHVLiuWuYHp9PjymIpbGVGldWv" TargetMode="External"/><Relationship Id="rId12" Type="http://schemas.openxmlformats.org/officeDocument/2006/relationships/hyperlink" Target="https://encrypted-tbn2.gstatic.com/images?q=tbn:ANd9GcQp1sKsXjl-ETqL7kc2HrM1_29H3NqUE4lDHUhbBSZStk2h-gAv" TargetMode="External"/><Relationship Id="rId17" Type="http://schemas.openxmlformats.org/officeDocument/2006/relationships/hyperlink" Target="http://umihirzan.blogspot.com/2017/03/peninggalan-hindu-budha-di-indonesia.html" TargetMode="External"/><Relationship Id="rId2" Type="http://schemas.openxmlformats.org/officeDocument/2006/relationships/slideLayout" Target="../slideLayouts/slideLayout7.xml"/><Relationship Id="rId16" Type="http://schemas.openxmlformats.org/officeDocument/2006/relationships/hyperlink" Target="https://tragedisosialdansejarah.blogspot.com/2015/09/4-peninggalan-sejarah-hindu-buddha.html" TargetMode="External"/><Relationship Id="rId20" Type="http://schemas.openxmlformats.org/officeDocument/2006/relationships/image" Target="../media/image12.png"/><Relationship Id="rId1" Type="http://schemas.openxmlformats.org/officeDocument/2006/relationships/tags" Target="../tags/tag26.xml"/><Relationship Id="rId6" Type="http://schemas.openxmlformats.org/officeDocument/2006/relationships/hyperlink" Target="https://encrypted-tbn3.gstatic.com/images?q=tbn:ANd9GcQVkwC_KgBfznALoqFTHhBH_EIduPY3BrbAP2Mt5QGY0L2mcGo-" TargetMode="External"/><Relationship Id="rId11" Type="http://schemas.openxmlformats.org/officeDocument/2006/relationships/hyperlink" Target="https://encrypted-tbn2.gstatic.com/images?q=tbn:ANd9GcTslvc6L0erDpBE7Ca-ESn290uk_PGA6lDEXj0gMXlGHycmDG-X" TargetMode="External"/><Relationship Id="rId5" Type="http://schemas.openxmlformats.org/officeDocument/2006/relationships/image" Target="../media/image22.svg"/><Relationship Id="rId15" Type="http://schemas.openxmlformats.org/officeDocument/2006/relationships/hyperlink" Target="https://youtu.be/97pb9eAtDYs" TargetMode="External"/><Relationship Id="rId10" Type="http://schemas.openxmlformats.org/officeDocument/2006/relationships/hyperlink" Target="https://encrypted-tbn3.gstatic.com/images?q=tbn:ANd9GcTsvvyO3sCIkmrb2D0QL4-Vfjl0_D4DGQJGIuFpw_OxPX5pTE4O" TargetMode="External"/><Relationship Id="rId19" Type="http://schemas.openxmlformats.org/officeDocument/2006/relationships/slide" Target="slide3.xml"/><Relationship Id="rId4" Type="http://schemas.openxmlformats.org/officeDocument/2006/relationships/image" Target="../media/image21.png"/><Relationship Id="rId9" Type="http://schemas.openxmlformats.org/officeDocument/2006/relationships/hyperlink" Target="https://encrypted-tbn3.gstatic.com/images?q=tbn:ANd9GcTus1hDJUw2QijrxaaSDf-pEIx01drtcvF3p_cpGYgbG-Vo_fLf" TargetMode="External"/><Relationship Id="rId14" Type="http://schemas.openxmlformats.org/officeDocument/2006/relationships/hyperlink" Target="https://youtu.be/eM2ngmYkXyI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slide" Target="slide6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12" Type="http://schemas.openxmlformats.org/officeDocument/2006/relationships/slide" Target="slide4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8.xml"/><Relationship Id="rId1" Type="http://schemas.openxmlformats.org/officeDocument/2006/relationships/tags" Target="../tags/tag4.xml"/><Relationship Id="rId6" Type="http://schemas.openxmlformats.org/officeDocument/2006/relationships/image" Target="../media/image11.sv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slide" Target="slide19.xml"/><Relationship Id="rId1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11" Type="http://schemas.openxmlformats.org/officeDocument/2006/relationships/image" Target="../media/image12.png"/><Relationship Id="rId5" Type="http://schemas.openxmlformats.org/officeDocument/2006/relationships/image" Target="../media/image3.svg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5.xml"/><Relationship Id="rId7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7.xml"/><Relationship Id="rId7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26.jpe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slide" Target="slide3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9.pn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28.png"/><Relationship Id="rId11" Type="http://schemas.openxmlformats.org/officeDocument/2006/relationships/image" Target="../media/image12.png"/><Relationship Id="rId5" Type="http://schemas.openxmlformats.org/officeDocument/2006/relationships/image" Target="../media/image3.svg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Playdate">
            <a:hlinkClick r:id="" action="ppaction://media"/>
            <a:extLst>
              <a:ext uri="{FF2B5EF4-FFF2-40B4-BE49-F238E27FC236}">
                <a16:creationId xmlns:a16="http://schemas.microsoft.com/office/drawing/2014/main" id="{D3B67C66-B442-EF89-F7C6-1E0672B2A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23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394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"/>
    </mc:Choice>
    <mc:Fallback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">
            <a:extLst>
              <a:ext uri="{FF2B5EF4-FFF2-40B4-BE49-F238E27FC236}">
                <a16:creationId xmlns:a16="http://schemas.microsoft.com/office/drawing/2014/main" id="{4A2922F3-64DA-1783-BBFD-C65C07EE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3996" y="2343150"/>
            <a:ext cx="9219501" cy="327050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194978" y="1033307"/>
            <a:ext cx="3869867" cy="3570736"/>
            <a:chOff x="0" y="0"/>
            <a:chExt cx="1538939" cy="1248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8939" cy="1248062"/>
            </a:xfrm>
            <a:custGeom>
              <a:avLst/>
              <a:gdLst/>
              <a:ahLst/>
              <a:cxnLst/>
              <a:rect l="l" t="t" r="r" b="b"/>
              <a:pathLst>
                <a:path w="1538939" h="1248062">
                  <a:moveTo>
                    <a:pt x="0" y="0"/>
                  </a:moveTo>
                  <a:lnTo>
                    <a:pt x="1538939" y="0"/>
                  </a:lnTo>
                  <a:lnTo>
                    <a:pt x="1538939" y="1248062"/>
                  </a:lnTo>
                  <a:lnTo>
                    <a:pt x="0" y="12480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26470" b="27316"/>
          <a:stretch>
            <a:fillRect/>
          </a:stretch>
        </p:blipFill>
        <p:spPr>
          <a:xfrm>
            <a:off x="2004677" y="342630"/>
            <a:ext cx="2133600" cy="532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7435" y="1359944"/>
            <a:ext cx="3464948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Relief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adalah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seni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pahat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dinding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suatu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bangunan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atau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candi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. Relief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itu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meluksikan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suatu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cerita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.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Wujud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ukiran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ini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kebanyakan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dijumpai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pada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kontruksi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candi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,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kuil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,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monumen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dan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tempat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bersejarah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lawas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.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Contohnya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adalah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cerita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Ramayana yang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dipahat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pada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dinding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Candi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Prambanan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dan relief pada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dinding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candi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Borobudur yang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menggambarkan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kehidupan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sang Buddha dan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ajaran-ajarannya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9585" y="472456"/>
            <a:ext cx="3188616" cy="45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3381" dirty="0">
                <a:solidFill>
                  <a:srgbClr val="FFF2F9"/>
                </a:solidFill>
                <a:latin typeface="Bakerie"/>
              </a:rPr>
              <a:t>RELIEF</a:t>
            </a:r>
          </a:p>
        </p:txBody>
      </p:sp>
      <p:pic>
        <p:nvPicPr>
          <p:cNvPr id="5122" name="Picture 6">
            <a:extLst>
              <a:ext uri="{FF2B5EF4-FFF2-40B4-BE49-F238E27FC236}">
                <a16:creationId xmlns:a16="http://schemas.microsoft.com/office/drawing/2014/main" id="{B0777BC8-D767-7EF5-20EC-BC3B832D6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56" y="734067"/>
            <a:ext cx="3209620" cy="1734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ction Button: Blank 14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6D23CF6-15BA-7D12-26F8-440AE65C252A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EDC3049-596C-6CEF-CF74-65140D01D46A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6" name="Action Button: Blank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77DA8A0-18E3-F7B8-D5E9-7F5353B2E538}"/>
              </a:ext>
            </a:extLst>
          </p:cNvPr>
          <p:cNvSpPr/>
          <p:nvPr/>
        </p:nvSpPr>
        <p:spPr>
          <a:xfrm>
            <a:off x="622252" y="41836"/>
            <a:ext cx="582133" cy="597546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4868A195-7490-1A5A-F69A-DB26C5400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1015" y="2470847"/>
            <a:ext cx="9219501" cy="3147588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CFA73ABA-2039-B7C9-3228-79754028F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31330" y="793919"/>
            <a:ext cx="4062131" cy="246073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92674" y="1047750"/>
            <a:ext cx="3739441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spc="35" dirty="0" err="1">
                <a:latin typeface="More Sugar Thin"/>
              </a:rPr>
              <a:t>Prasasti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merupakan</a:t>
            </a:r>
            <a:r>
              <a:rPr lang="en-US" sz="1750" spc="35" dirty="0">
                <a:latin typeface="More Sugar Thin"/>
              </a:rPr>
              <a:t> tulisan pada batu yang </a:t>
            </a:r>
            <a:r>
              <a:rPr lang="en-US" sz="1750" spc="35" dirty="0" err="1">
                <a:latin typeface="More Sugar Thin"/>
              </a:rPr>
              <a:t>membuat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berbagai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informasi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tentang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sejarah</a:t>
            </a:r>
            <a:r>
              <a:rPr lang="en-US" sz="1750" spc="35" dirty="0">
                <a:latin typeface="More Sugar Thin"/>
              </a:rPr>
              <a:t>, dan </a:t>
            </a:r>
            <a:r>
              <a:rPr lang="en-US" sz="1750" spc="35" dirty="0" err="1">
                <a:latin typeface="More Sugar Thin"/>
              </a:rPr>
              <a:t>peringatan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atau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catatan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suatu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peristiwa</a:t>
            </a:r>
            <a:r>
              <a:rPr lang="en-US" sz="1750" spc="35" dirty="0">
                <a:latin typeface="More Sugar Thin"/>
              </a:rPr>
              <a:t>. </a:t>
            </a:r>
            <a:r>
              <a:rPr lang="en-US" sz="1750" spc="35" dirty="0" err="1">
                <a:latin typeface="More Sugar Thin"/>
              </a:rPr>
              <a:t>Misalnya</a:t>
            </a:r>
            <a:r>
              <a:rPr lang="en-US" sz="1750" spc="35" dirty="0">
                <a:latin typeface="More Sugar Thin"/>
              </a:rPr>
              <a:t>, </a:t>
            </a:r>
            <a:r>
              <a:rPr lang="en-US" sz="1750" spc="35" dirty="0" err="1">
                <a:latin typeface="More Sugar Thin"/>
              </a:rPr>
              <a:t>Prasasti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Canggal</a:t>
            </a:r>
            <a:r>
              <a:rPr lang="en-US" sz="1750" spc="35" dirty="0">
                <a:latin typeface="More Sugar Thin"/>
              </a:rPr>
              <a:t>, </a:t>
            </a:r>
            <a:r>
              <a:rPr lang="en-US" sz="1750" spc="35" dirty="0" err="1">
                <a:latin typeface="More Sugar Thin"/>
              </a:rPr>
              <a:t>Prasasti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Ciaruteun</a:t>
            </a:r>
            <a:r>
              <a:rPr lang="en-US" sz="1750" spc="35" dirty="0">
                <a:latin typeface="More Sugar Thin"/>
              </a:rPr>
              <a:t>, </a:t>
            </a:r>
            <a:r>
              <a:rPr lang="en-US" sz="1750" spc="35" dirty="0" err="1">
                <a:latin typeface="More Sugar Thin"/>
              </a:rPr>
              <a:t>Prasasti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Talang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Tuo</a:t>
            </a:r>
            <a:r>
              <a:rPr lang="en-US" sz="1750" spc="35" dirty="0">
                <a:latin typeface="More Sugar Thin"/>
              </a:rPr>
              <a:t>, dan </a:t>
            </a:r>
            <a:r>
              <a:rPr lang="en-US" sz="1750" spc="35" dirty="0" err="1">
                <a:latin typeface="More Sugar Thin"/>
              </a:rPr>
              <a:t>Prasasti</a:t>
            </a:r>
            <a:r>
              <a:rPr lang="en-US" sz="1750" spc="35" dirty="0">
                <a:latin typeface="More Sugar Thin"/>
              </a:rPr>
              <a:t> Kota </a:t>
            </a:r>
            <a:r>
              <a:rPr lang="en-US" sz="1750" spc="35" dirty="0" err="1">
                <a:latin typeface="More Sugar Thin"/>
              </a:rPr>
              <a:t>Kapur</a:t>
            </a:r>
            <a:r>
              <a:rPr lang="en-US" sz="1750" spc="35" dirty="0">
                <a:latin typeface="More Sugar Thin"/>
              </a:rPr>
              <a:t>.</a:t>
            </a:r>
          </a:p>
          <a:p>
            <a:pPr>
              <a:lnSpc>
                <a:spcPts val="1750"/>
              </a:lnSpc>
            </a:pPr>
            <a:endParaRPr lang="en-US" sz="1750" spc="35" dirty="0">
              <a:latin typeface="More Sugar Thin"/>
            </a:endParaRPr>
          </a:p>
        </p:txBody>
      </p:sp>
      <p:pic>
        <p:nvPicPr>
          <p:cNvPr id="6147" name="Picture 7">
            <a:extLst>
              <a:ext uri="{FF2B5EF4-FFF2-40B4-BE49-F238E27FC236}">
                <a16:creationId xmlns:a16="http://schemas.microsoft.com/office/drawing/2014/main" id="{14F42F05-FEBC-B554-3A0A-EB6CBEB32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00" y="1098859"/>
            <a:ext cx="2839452" cy="15405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646D53C7-D05D-871F-5A91-E1FE706F7CB0}"/>
              </a:ext>
            </a:extLst>
          </p:cNvPr>
          <p:cNvGrpSpPr/>
          <p:nvPr/>
        </p:nvGrpSpPr>
        <p:grpSpPr>
          <a:xfrm rot="-10800000">
            <a:off x="2590800" y="230326"/>
            <a:ext cx="2145829" cy="448973"/>
            <a:chOff x="0" y="0"/>
            <a:chExt cx="6305741" cy="131935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77C0CDC-DADA-0825-1714-358B465327C3}"/>
                </a:ext>
              </a:extLst>
            </p:cNvPr>
            <p:cNvSpPr/>
            <p:nvPr/>
          </p:nvSpPr>
          <p:spPr>
            <a:xfrm>
              <a:off x="0" y="-4262"/>
              <a:ext cx="6313487" cy="1325840"/>
            </a:xfrm>
            <a:custGeom>
              <a:avLst/>
              <a:gdLst/>
              <a:ahLst/>
              <a:cxnLst/>
              <a:rect l="l" t="t" r="r" b="b"/>
              <a:pathLst>
                <a:path w="6313487" h="1325840">
                  <a:moveTo>
                    <a:pt x="5374587" y="1314653"/>
                  </a:moveTo>
                  <a:cubicBezTo>
                    <a:pt x="5374587" y="1314653"/>
                    <a:pt x="4954834" y="1325840"/>
                    <a:pt x="4492250" y="1323219"/>
                  </a:cubicBezTo>
                  <a:cubicBezTo>
                    <a:pt x="2357919" y="1321056"/>
                    <a:pt x="1057073" y="1313232"/>
                    <a:pt x="1057073" y="1313232"/>
                  </a:cubicBezTo>
                  <a:cubicBezTo>
                    <a:pt x="812931" y="1304398"/>
                    <a:pt x="565145" y="1287416"/>
                    <a:pt x="398404" y="1229239"/>
                  </a:cubicBezTo>
                  <a:cubicBezTo>
                    <a:pt x="120505" y="1132277"/>
                    <a:pt x="0" y="954749"/>
                    <a:pt x="0" y="628876"/>
                  </a:cubicBezTo>
                  <a:lnTo>
                    <a:pt x="0" y="628873"/>
                  </a:ln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3824157" y="7673"/>
                  </a:cubicBezTo>
                  <a:cubicBezTo>
                    <a:pt x="4735908" y="0"/>
                    <a:pt x="5199835" y="7673"/>
                    <a:pt x="5199835" y="7673"/>
                  </a:cubicBezTo>
                  <a:cubicBezTo>
                    <a:pt x="5568143" y="15152"/>
                    <a:pt x="5931455" y="84484"/>
                    <a:pt x="6129196" y="207066"/>
                  </a:cubicBezTo>
                  <a:cubicBezTo>
                    <a:pt x="6280213" y="300683"/>
                    <a:pt x="6313487" y="425358"/>
                    <a:pt x="6304347" y="628876"/>
                  </a:cubicBezTo>
                  <a:lnTo>
                    <a:pt x="6304347" y="628879"/>
                  </a:lnTo>
                  <a:cubicBezTo>
                    <a:pt x="6304347" y="1072714"/>
                    <a:pt x="6021350" y="1286812"/>
                    <a:pt x="5374587" y="1314653"/>
                  </a:cubicBezTo>
                  <a:close/>
                </a:path>
              </a:pathLst>
            </a:custGeom>
            <a:solidFill>
              <a:srgbClr val="844B3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971800" y="181884"/>
            <a:ext cx="1943100" cy="457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200" spc="90" dirty="0">
                <a:solidFill>
                  <a:schemeClr val="bg1"/>
                </a:solidFill>
                <a:latin typeface="More Sugar Thin"/>
              </a:rPr>
              <a:t>PRASASTI</a:t>
            </a:r>
            <a:endParaRPr lang="en-US" sz="2700" spc="90" dirty="0">
              <a:solidFill>
                <a:schemeClr val="bg1"/>
              </a:solidFill>
              <a:latin typeface="More Sugar Thin"/>
            </a:endParaRPr>
          </a:p>
        </p:txBody>
      </p:sp>
      <p:sp>
        <p:nvSpPr>
          <p:cNvPr id="17" name="Action Button: Blank 16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72FFF16C-87A2-3B33-11F4-FBD82D6FCC0F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A6B3BB8-06F3-052D-4DC0-67C5E725F78C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6" name="Action Button: Blank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763B281-AF0E-4399-D355-E579CCB6EFB9}"/>
              </a:ext>
            </a:extLst>
          </p:cNvPr>
          <p:cNvSpPr/>
          <p:nvPr/>
        </p:nvSpPr>
        <p:spPr>
          <a:xfrm>
            <a:off x="622252" y="41836"/>
            <a:ext cx="582133" cy="59754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5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F0120F52-E435-7531-19E9-CBAA68DB6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186" y="2404192"/>
            <a:ext cx="9219501" cy="296570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-10800000">
            <a:off x="5338117" y="310041"/>
            <a:ext cx="2145829" cy="448973"/>
            <a:chOff x="0" y="0"/>
            <a:chExt cx="6305741" cy="1319354"/>
          </a:xfrm>
        </p:grpSpPr>
        <p:sp>
          <p:nvSpPr>
            <p:cNvPr id="3" name="Freeform 3"/>
            <p:cNvSpPr/>
            <p:nvPr/>
          </p:nvSpPr>
          <p:spPr>
            <a:xfrm>
              <a:off x="0" y="-4262"/>
              <a:ext cx="6313487" cy="1325840"/>
            </a:xfrm>
            <a:custGeom>
              <a:avLst/>
              <a:gdLst/>
              <a:ahLst/>
              <a:cxnLst/>
              <a:rect l="l" t="t" r="r" b="b"/>
              <a:pathLst>
                <a:path w="6313487" h="1325840">
                  <a:moveTo>
                    <a:pt x="5374587" y="1314653"/>
                  </a:moveTo>
                  <a:cubicBezTo>
                    <a:pt x="5374587" y="1314653"/>
                    <a:pt x="4954834" y="1325840"/>
                    <a:pt x="4492250" y="1323219"/>
                  </a:cubicBezTo>
                  <a:cubicBezTo>
                    <a:pt x="2357919" y="1321056"/>
                    <a:pt x="1057073" y="1313232"/>
                    <a:pt x="1057073" y="1313232"/>
                  </a:cubicBezTo>
                  <a:cubicBezTo>
                    <a:pt x="812931" y="1304398"/>
                    <a:pt x="565145" y="1287416"/>
                    <a:pt x="398404" y="1229239"/>
                  </a:cubicBezTo>
                  <a:cubicBezTo>
                    <a:pt x="120505" y="1132277"/>
                    <a:pt x="0" y="954749"/>
                    <a:pt x="0" y="628876"/>
                  </a:cubicBezTo>
                  <a:lnTo>
                    <a:pt x="0" y="628873"/>
                  </a:ln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3824157" y="7673"/>
                  </a:cubicBezTo>
                  <a:cubicBezTo>
                    <a:pt x="4735908" y="0"/>
                    <a:pt x="5199835" y="7673"/>
                    <a:pt x="5199835" y="7673"/>
                  </a:cubicBezTo>
                  <a:cubicBezTo>
                    <a:pt x="5568143" y="15152"/>
                    <a:pt x="5931455" y="84484"/>
                    <a:pt x="6129196" y="207066"/>
                  </a:cubicBezTo>
                  <a:cubicBezTo>
                    <a:pt x="6280213" y="300683"/>
                    <a:pt x="6313487" y="425358"/>
                    <a:pt x="6304347" y="628876"/>
                  </a:cubicBezTo>
                  <a:lnTo>
                    <a:pt x="6304347" y="628879"/>
                  </a:lnTo>
                  <a:cubicBezTo>
                    <a:pt x="6304347" y="1072714"/>
                    <a:pt x="6021350" y="1286812"/>
                    <a:pt x="5374587" y="1314653"/>
                  </a:cubicBezTo>
                  <a:close/>
                </a:path>
              </a:pathLst>
            </a:custGeom>
            <a:solidFill>
              <a:srgbClr val="844B3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572293" y="765760"/>
            <a:ext cx="3674840" cy="34820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949455" y="895704"/>
            <a:ext cx="306848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0"/>
              </a:lnSpc>
            </a:pP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Kitab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merupakan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karangan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berupa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kisah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,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catatan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,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laporan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tentang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suatu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peristiwa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atau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sejarah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. Isi kitab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tidak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berupa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kalimat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langsung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melainkan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rangkaian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puisi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indah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dalam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sejumlah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bait.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Ungkapan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dalam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bentuk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puisi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ini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biasa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disebut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kakawin. Kitab-kitab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peninggalan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masa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hindu-budha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antara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lain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adalah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Kakawin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Bharatayuda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karya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Mpu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Sedah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dan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Mpu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Panuluh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, Kitab Negara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Kertagama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karya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Mpu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Prapanca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, dan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Sutasoma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karya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Mpu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Prapanca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17" y="419457"/>
            <a:ext cx="1695192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spc="35" dirty="0">
                <a:solidFill>
                  <a:srgbClr val="FFFFFF"/>
                </a:solidFill>
                <a:latin typeface="More Sugar Thin"/>
              </a:rPr>
              <a:t>KITAB</a:t>
            </a:r>
          </a:p>
        </p:txBody>
      </p:sp>
      <p:pic>
        <p:nvPicPr>
          <p:cNvPr id="7170" name="Picture 8" descr="Padahal Kerap Disandingkan dengan Negarakertagama dan Sutasoma Sebagai  Sumber Sejarah Majapahit, 'Kitab Anonim Legendaris' Ini Malah Dikritik  Habis Gegara Unsur Ini - Semua Halaman - Intisari">
            <a:extLst>
              <a:ext uri="{FF2B5EF4-FFF2-40B4-BE49-F238E27FC236}">
                <a16:creationId xmlns:a16="http://schemas.microsoft.com/office/drawing/2014/main" id="{7158FBDC-8AE8-5EB0-AEEB-D83CF954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76" y="516513"/>
            <a:ext cx="3015822" cy="20105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ction Button: Blank 1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EC5965FB-2F6D-718B-C34C-13EC433FB8AE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EAEF557-4C0F-3A61-1501-BB1E58076C4B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5" name="Action Button: Blank 1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6006B57-DDD1-D320-A644-C6433F434746}"/>
              </a:ext>
            </a:extLst>
          </p:cNvPr>
          <p:cNvSpPr/>
          <p:nvPr/>
        </p:nvSpPr>
        <p:spPr>
          <a:xfrm>
            <a:off x="622252" y="41836"/>
            <a:ext cx="582133" cy="59754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42A6189C-ACD3-F9C1-7250-883A62A04E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329268" y="3253991"/>
            <a:ext cx="1600134" cy="126610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647A8483-3C63-4667-A0E6-D208719635F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927530" y="3714750"/>
            <a:ext cx="1053672" cy="2341492"/>
          </a:xfrm>
          <a:prstGeom prst="rect">
            <a:avLst/>
          </a:prstGeom>
        </p:spPr>
      </p:pic>
      <p:sp>
        <p:nvSpPr>
          <p:cNvPr id="16" name="Action Button: Blank 1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749F17B8-EE10-9A4E-FF1A-9667DF65E294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A78D43-08E8-A211-C5C7-F8900F7D02D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484771" y="1123950"/>
            <a:ext cx="6174457" cy="3234580"/>
            <a:chOff x="1155700" y="647700"/>
            <a:chExt cx="6832600" cy="3848100"/>
          </a:xfrm>
        </p:grpSpPr>
        <p:pic>
          <p:nvPicPr>
            <p:cNvPr id="5" name="97pb9eAtDYs874903347" title="PPT VIDEO PEMBELAJARAN ANIMASI IPS KELAS 7 PENINGGALAN MASA HINDU BUDDHA DI INDONESIA">
              <a:hlinkClick r:id="" action="ppaction://media"/>
              <a:extLst>
                <a:ext uri="{FF2B5EF4-FFF2-40B4-BE49-F238E27FC236}">
                  <a16:creationId xmlns:a16="http://schemas.microsoft.com/office/drawing/2014/main" id="{A0447968-BD1D-E2EC-10D5-58DA0B43FF32}"/>
                </a:ext>
              </a:extLst>
            </p:cNvPr>
            <p:cNvPicPr>
              <a:picLocks noRot="1" noChangeAspect="1"/>
            </p:cNvPicPr>
            <p:nvPr>
              <a:videoFile r:link="rId3"/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155700" y="647700"/>
              <a:ext cx="6810796" cy="3848100"/>
            </a:xfrm>
            <a:prstGeom prst="rect">
              <a:avLst/>
            </a:prstGeom>
          </p:spPr>
        </p:pic>
        <p:pic>
          <p:nvPicPr>
            <p:cNvPr id="8" name="97pb9eAtDYs874903347_pic">
              <a:extLst>
                <a:ext uri="{FF2B5EF4-FFF2-40B4-BE49-F238E27FC236}">
                  <a16:creationId xmlns:a16="http://schemas.microsoft.com/office/drawing/2014/main" id="{7AD4DE8E-E42A-C8CF-F30A-82B8E4DAF123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700" y="647700"/>
              <a:ext cx="6832600" cy="38481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E5EEBF-25D5-A8C0-3817-804E520819C5}"/>
              </a:ext>
            </a:extLst>
          </p:cNvPr>
          <p:cNvSpPr txBox="1"/>
          <p:nvPr/>
        </p:nvSpPr>
        <p:spPr>
          <a:xfrm>
            <a:off x="1600200" y="461340"/>
            <a:ext cx="61547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US" sz="1600" spc="35" dirty="0" err="1">
                <a:latin typeface="More Sugar Thin"/>
              </a:rPr>
              <a:t>Untuk</a:t>
            </a:r>
            <a:r>
              <a:rPr lang="en-US" sz="1600" spc="35" dirty="0">
                <a:latin typeface="More Sugar Thin"/>
              </a:rPr>
              <a:t> </a:t>
            </a:r>
            <a:r>
              <a:rPr lang="en-US" sz="1600" spc="35" dirty="0" err="1">
                <a:latin typeface="More Sugar Thin"/>
              </a:rPr>
              <a:t>lebih</a:t>
            </a:r>
            <a:r>
              <a:rPr lang="en-US" sz="1600" spc="35" dirty="0">
                <a:latin typeface="More Sugar Thin"/>
              </a:rPr>
              <a:t> </a:t>
            </a:r>
            <a:r>
              <a:rPr lang="en-US" sz="1600" spc="35" dirty="0" err="1">
                <a:latin typeface="More Sugar Thin"/>
              </a:rPr>
              <a:t>jelasanya</a:t>
            </a:r>
            <a:r>
              <a:rPr lang="en-US" sz="1600" spc="35" dirty="0">
                <a:latin typeface="More Sugar Thin"/>
              </a:rPr>
              <a:t> </a:t>
            </a:r>
            <a:r>
              <a:rPr lang="en-US" sz="1600" spc="35" dirty="0" err="1">
                <a:latin typeface="More Sugar Thin"/>
              </a:rPr>
              <a:t>lagi</a:t>
            </a:r>
            <a:r>
              <a:rPr lang="en-US" sz="1600" spc="35" dirty="0">
                <a:latin typeface="More Sugar Thin"/>
              </a:rPr>
              <a:t>, yuk </a:t>
            </a:r>
            <a:r>
              <a:rPr lang="en-US" sz="1600" spc="35" dirty="0" err="1">
                <a:latin typeface="More Sugar Thin"/>
              </a:rPr>
              <a:t>simak</a:t>
            </a:r>
            <a:r>
              <a:rPr lang="en-US" sz="1600" spc="35" dirty="0">
                <a:latin typeface="More Sugar Thin"/>
              </a:rPr>
              <a:t> </a:t>
            </a:r>
            <a:r>
              <a:rPr lang="en-US" sz="1600" spc="35" dirty="0" err="1">
                <a:latin typeface="More Sugar Thin"/>
              </a:rPr>
              <a:t>penjelasan</a:t>
            </a:r>
            <a:r>
              <a:rPr lang="en-US" sz="1600" spc="35" dirty="0">
                <a:latin typeface="More Sugar Thin"/>
              </a:rPr>
              <a:t> video </a:t>
            </a:r>
            <a:r>
              <a:rPr lang="en-US" sz="1600" spc="35" dirty="0" err="1">
                <a:latin typeface="More Sugar Thin"/>
              </a:rPr>
              <a:t>berikut</a:t>
            </a:r>
            <a:r>
              <a:rPr lang="en-US" sz="1600" spc="35" dirty="0">
                <a:latin typeface="More Sugar Thin"/>
              </a:rPr>
              <a:t>!</a:t>
            </a:r>
          </a:p>
        </p:txBody>
      </p:sp>
      <p:sp>
        <p:nvSpPr>
          <p:cNvPr id="10" name="Action Button: Blank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CD4BAB6-6D13-9B3B-ABC0-FBB856968933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2" name="Action Button: Blank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F7DDD86-84E5-B052-E155-26EBE2EEE38E}"/>
              </a:ext>
            </a:extLst>
          </p:cNvPr>
          <p:cNvSpPr/>
          <p:nvPr/>
        </p:nvSpPr>
        <p:spPr>
          <a:xfrm>
            <a:off x="622252" y="41836"/>
            <a:ext cx="582133" cy="59754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667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647A8483-3C63-4667-A0E6-D208719635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927530" y="3714750"/>
            <a:ext cx="1053672" cy="2341492"/>
          </a:xfrm>
          <a:prstGeom prst="rect">
            <a:avLst/>
          </a:prstGeom>
        </p:spPr>
      </p:pic>
      <p:sp>
        <p:nvSpPr>
          <p:cNvPr id="16" name="Action Button: Blank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49F17B8-EE10-9A4E-FF1A-9667DF65E294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5EEBF-25D5-A8C0-3817-804E520819C5}"/>
              </a:ext>
            </a:extLst>
          </p:cNvPr>
          <p:cNvSpPr txBox="1"/>
          <p:nvPr/>
        </p:nvSpPr>
        <p:spPr>
          <a:xfrm>
            <a:off x="1701800" y="291280"/>
            <a:ext cx="5130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US" sz="1600" spc="35" dirty="0">
                <a:latin typeface="More Sugar Thin"/>
              </a:rPr>
              <a:t>Agar </a:t>
            </a:r>
            <a:r>
              <a:rPr lang="en-US" sz="1600" spc="35" dirty="0" err="1">
                <a:latin typeface="More Sugar Thin"/>
              </a:rPr>
              <a:t>kamu</a:t>
            </a:r>
            <a:r>
              <a:rPr lang="en-US" sz="1600" spc="35" dirty="0">
                <a:latin typeface="More Sugar Thin"/>
              </a:rPr>
              <a:t> </a:t>
            </a:r>
            <a:r>
              <a:rPr lang="en-US" sz="1600" spc="35" dirty="0" err="1">
                <a:latin typeface="More Sugar Thin"/>
              </a:rPr>
              <a:t>semakin</a:t>
            </a:r>
            <a:r>
              <a:rPr lang="en-US" sz="1600" spc="35" dirty="0">
                <a:latin typeface="More Sugar Thin"/>
              </a:rPr>
              <a:t> </a:t>
            </a:r>
            <a:r>
              <a:rPr lang="en-US" sz="1600" spc="35" dirty="0" err="1">
                <a:latin typeface="More Sugar Thin"/>
              </a:rPr>
              <a:t>paham</a:t>
            </a:r>
            <a:r>
              <a:rPr lang="en-US" sz="1600" spc="35" dirty="0">
                <a:latin typeface="More Sugar Thin"/>
              </a:rPr>
              <a:t> </a:t>
            </a:r>
            <a:r>
              <a:rPr lang="en-US" sz="1600" spc="35" dirty="0" err="1">
                <a:latin typeface="More Sugar Thin"/>
              </a:rPr>
              <a:t>mengenai</a:t>
            </a:r>
            <a:r>
              <a:rPr lang="en-US" sz="1600" spc="35" dirty="0">
                <a:latin typeface="More Sugar Thin"/>
              </a:rPr>
              <a:t> </a:t>
            </a:r>
            <a:r>
              <a:rPr lang="en-US" sz="1600" spc="35" dirty="0" err="1">
                <a:latin typeface="More Sugar Thin"/>
              </a:rPr>
              <a:t>materi</a:t>
            </a:r>
            <a:r>
              <a:rPr lang="en-US" sz="1600" spc="35" dirty="0">
                <a:latin typeface="More Sugar Thin"/>
              </a:rPr>
              <a:t> </a:t>
            </a:r>
            <a:r>
              <a:rPr lang="en-US" sz="1600" spc="35" dirty="0" err="1">
                <a:latin typeface="More Sugar Thin"/>
              </a:rPr>
              <a:t>ini</a:t>
            </a:r>
            <a:r>
              <a:rPr lang="en-US" sz="1600" spc="35" dirty="0">
                <a:latin typeface="More Sugar Thin"/>
              </a:rPr>
              <a:t>, yuk </a:t>
            </a:r>
            <a:r>
              <a:rPr lang="en-US" sz="1600" spc="35" dirty="0" err="1">
                <a:latin typeface="More Sugar Thin"/>
              </a:rPr>
              <a:t>simak</a:t>
            </a:r>
            <a:r>
              <a:rPr lang="en-US" sz="1600" spc="35" dirty="0">
                <a:latin typeface="More Sugar Thin"/>
              </a:rPr>
              <a:t> </a:t>
            </a:r>
            <a:r>
              <a:rPr lang="en-US" sz="1600" spc="35" dirty="0" err="1">
                <a:latin typeface="More Sugar Thin"/>
              </a:rPr>
              <a:t>lagi</a:t>
            </a:r>
            <a:r>
              <a:rPr lang="en-US" sz="1600" spc="35" dirty="0">
                <a:latin typeface="More Sugar Thin"/>
              </a:rPr>
              <a:t> </a:t>
            </a:r>
            <a:r>
              <a:rPr lang="en-US" sz="1600" spc="35" dirty="0" err="1">
                <a:latin typeface="More Sugar Thin"/>
              </a:rPr>
              <a:t>penjelasan</a:t>
            </a:r>
            <a:r>
              <a:rPr lang="en-US" sz="1600" spc="35" dirty="0">
                <a:latin typeface="More Sugar Thin"/>
              </a:rPr>
              <a:t> video </a:t>
            </a:r>
            <a:r>
              <a:rPr lang="en-US" sz="1600" spc="35" dirty="0" err="1">
                <a:latin typeface="More Sugar Thin"/>
              </a:rPr>
              <a:t>berikut</a:t>
            </a:r>
            <a:r>
              <a:rPr lang="en-US" sz="1600" spc="35" dirty="0">
                <a:latin typeface="More Sugar Thin"/>
              </a:rPr>
              <a:t>!</a:t>
            </a:r>
          </a:p>
        </p:txBody>
      </p:sp>
      <p:pic>
        <p:nvPicPr>
          <p:cNvPr id="2" name="eM2ngmYkXyI945411097" title="Peninggalan Hindu-Buddha di Indonesia">
            <a:hlinkClick r:id="" action="ppaction://media"/>
            <a:extLst>
              <a:ext uri="{FF2B5EF4-FFF2-40B4-BE49-F238E27FC236}">
                <a16:creationId xmlns:a16="http://schemas.microsoft.com/office/drawing/2014/main" id="{DD0EB375-EA9B-4C6A-152E-0B9967F9991C}"/>
              </a:ext>
            </a:extLst>
          </p:cNvPr>
          <p:cNvPicPr>
            <a:picLocks noRot="1" noChangeAspect="1"/>
          </p:cNvPicPr>
          <p:nvPr>
            <a:videoFile r:link="rId2"/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01800" y="993954"/>
            <a:ext cx="5130800" cy="3848100"/>
          </a:xfrm>
          <a:prstGeom prst="rect">
            <a:avLst/>
          </a:prstGeom>
        </p:spPr>
      </p:pic>
      <p:sp>
        <p:nvSpPr>
          <p:cNvPr id="8" name="Action Button: Blank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C726265-0D58-E5D4-37FA-231836B1070D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9" name="Action Button: Blank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DA91A21-9DD2-CC4A-FB1E-815F54779BDD}"/>
              </a:ext>
            </a:extLst>
          </p:cNvPr>
          <p:cNvSpPr/>
          <p:nvPr/>
        </p:nvSpPr>
        <p:spPr>
          <a:xfrm>
            <a:off x="622252" y="41836"/>
            <a:ext cx="582133" cy="597546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74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tion Button: Blank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AFF4C01-1A4A-9303-456C-4FBBBBC65CE7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74F09-3584-11CB-A2E6-9AB561556A9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5750"/>
            <a:ext cx="6858000" cy="4495800"/>
          </a:xfrm>
          <a:prstGeom prst="rect">
            <a:avLst/>
          </a:prstGeom>
        </p:spPr>
      </p:pic>
      <p:sp>
        <p:nvSpPr>
          <p:cNvPr id="6" name="Action Button: Blank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4A534BA-6BD4-A7D7-86D6-54140778A0A6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7" name="Action Button: Blank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D812B7-3464-F0DB-23C5-D3FB633510BC}"/>
              </a:ext>
            </a:extLst>
          </p:cNvPr>
          <p:cNvSpPr/>
          <p:nvPr/>
        </p:nvSpPr>
        <p:spPr>
          <a:xfrm>
            <a:off x="622252" y="41836"/>
            <a:ext cx="582133" cy="59754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787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tion Button: Blank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6D6EF8D-079F-F8B2-D600-A603173FE3BE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76F7A-0AE4-E782-B789-ABA7A17EA36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9550"/>
            <a:ext cx="6860960" cy="4724400"/>
          </a:xfrm>
          <a:prstGeom prst="rect">
            <a:avLst/>
          </a:prstGeom>
        </p:spPr>
      </p:pic>
      <p:sp>
        <p:nvSpPr>
          <p:cNvPr id="6" name="Action Button: Blank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1879E72-5188-91D8-4BFA-6466466A1C25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7" name="Action Button: Blank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B751E84-B39F-904A-9EE2-45598DD0088E}"/>
              </a:ext>
            </a:extLst>
          </p:cNvPr>
          <p:cNvSpPr/>
          <p:nvPr/>
        </p:nvSpPr>
        <p:spPr>
          <a:xfrm>
            <a:off x="622252" y="41836"/>
            <a:ext cx="582133" cy="59754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4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CF3A640-3CC5-6C1F-1486-2211646D1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7543800" y="1962150"/>
            <a:ext cx="1379082" cy="3200400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62E38876-8C87-1710-DDDC-9820FF1A5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72257" y="2816744"/>
            <a:ext cx="1053672" cy="234149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819BEBB-4D33-CA53-2394-7939846CD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808359" y="3562350"/>
            <a:ext cx="2205591" cy="18085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4DB1EED-CDF4-A533-7B8D-13669ADDB5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231346" y="-80043"/>
            <a:ext cx="965939" cy="158115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7650735F-3D18-03AA-0DAF-6B5E4AB27EB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96690" y="3330307"/>
            <a:ext cx="1104262" cy="1855902"/>
          </a:xfrm>
          <a:prstGeom prst="rect">
            <a:avLst/>
          </a:prstGeom>
        </p:spPr>
      </p:pic>
      <p:sp>
        <p:nvSpPr>
          <p:cNvPr id="13" name="Action Button: Blank 12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08FF441D-D31E-9A47-FAD0-67C27779E559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9C80EE7-F945-2A51-0C11-E1B188A5F3F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244198" y="466514"/>
            <a:ext cx="4655603" cy="2229272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97C82C50-EE11-392E-9B1B-B8BE51392EA8}"/>
              </a:ext>
            </a:extLst>
          </p:cNvPr>
          <p:cNvSpPr txBox="1"/>
          <p:nvPr/>
        </p:nvSpPr>
        <p:spPr>
          <a:xfrm>
            <a:off x="2660711" y="911736"/>
            <a:ext cx="3739441" cy="133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Untuk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mengetahui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sejauh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 mana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pemahamanmu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mengenai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materi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Peninggalan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 Sejarah Hindu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Budha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yukk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kerjakan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 Latihan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soal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berikut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More Sugar Thin" panose="020B0604020202020204" charset="0"/>
                <a:ea typeface="+mn-ea"/>
                <a:cs typeface="+mn-cs"/>
              </a:rPr>
              <a:t>!</a:t>
            </a:r>
            <a:endParaRPr lang="en-ID" sz="4400" dirty="0">
              <a:effectLst/>
            </a:endParaRPr>
          </a:p>
          <a:p>
            <a:pPr>
              <a:lnSpc>
                <a:spcPts val="1750"/>
              </a:lnSpc>
            </a:pPr>
            <a:endParaRPr lang="en-US" sz="1750" spc="35" dirty="0">
              <a:solidFill>
                <a:srgbClr val="FFFFFF"/>
              </a:solidFill>
              <a:latin typeface="More Sugar Thin"/>
            </a:endParaRPr>
          </a:p>
        </p:txBody>
      </p:sp>
      <p:sp>
        <p:nvSpPr>
          <p:cNvPr id="2" name="Action Button: Blank 1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A2FC197D-3843-FC74-0919-D5501438CDE2}"/>
              </a:ext>
            </a:extLst>
          </p:cNvPr>
          <p:cNvSpPr/>
          <p:nvPr/>
        </p:nvSpPr>
        <p:spPr>
          <a:xfrm>
            <a:off x="3924300" y="2956849"/>
            <a:ext cx="1295400" cy="762000"/>
          </a:xfrm>
          <a:prstGeom prst="actionButtonBlank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Action Button: Blank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3B41A74-7AFD-82D6-8324-F72741456AA6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06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16949" y="3229593"/>
            <a:ext cx="1225402" cy="2090238"/>
          </a:xfrm>
          <a:prstGeom prst="rect">
            <a:avLst/>
          </a:prstGeom>
        </p:spPr>
      </p:pic>
      <p:sp>
        <p:nvSpPr>
          <p:cNvPr id="18" name="Action Button: Blank 1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C5965FB-2F6D-718B-C34C-13EC433FB8AE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Action Button: Blank 1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2799E15-4132-52EE-C43F-F504EB419A91}"/>
              </a:ext>
            </a:extLst>
          </p:cNvPr>
          <p:cNvSpPr/>
          <p:nvPr/>
        </p:nvSpPr>
        <p:spPr>
          <a:xfrm>
            <a:off x="65097" y="4525569"/>
            <a:ext cx="561339" cy="602892"/>
          </a:xfrm>
          <a:prstGeom prst="actionButtonBlank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2" name="Action Button: Blank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D9E0C3C-D93A-50D2-DCB8-96A59AF26052}"/>
              </a:ext>
            </a:extLst>
          </p:cNvPr>
          <p:cNvSpPr/>
          <p:nvPr/>
        </p:nvSpPr>
        <p:spPr>
          <a:xfrm>
            <a:off x="168322" y="4693008"/>
            <a:ext cx="561339" cy="602892"/>
          </a:xfrm>
          <a:prstGeom prst="actionButtonBlank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1" name="Action Button: Blank 2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A68320D-EB1F-2359-7281-5E88D9B69799}"/>
              </a:ext>
            </a:extLst>
          </p:cNvPr>
          <p:cNvSpPr/>
          <p:nvPr/>
        </p:nvSpPr>
        <p:spPr>
          <a:xfrm flipH="1">
            <a:off x="65099" y="50009"/>
            <a:ext cx="561337" cy="597546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4" name="Action Button: Blank 2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CEE9D6A-C4F0-8D45-AA91-5F0B99EEC73D}"/>
              </a:ext>
            </a:extLst>
          </p:cNvPr>
          <p:cNvSpPr/>
          <p:nvPr/>
        </p:nvSpPr>
        <p:spPr>
          <a:xfrm>
            <a:off x="690425" y="50550"/>
            <a:ext cx="582133" cy="597546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3" name="ISPRING_QUIZ_SHAPE0">
            <a:extLst>
              <a:ext uri="{FF2B5EF4-FFF2-40B4-BE49-F238E27FC236}">
                <a16:creationId xmlns:a16="http://schemas.microsoft.com/office/drawing/2014/main" id="{A1BEA658-F875-B531-EE2A-B7B59A497D26}"/>
              </a:ext>
            </a:extLst>
          </p:cNvPr>
          <p:cNvSpPr/>
          <p:nvPr/>
        </p:nvSpPr>
        <p:spPr>
          <a:xfrm>
            <a:off x="0" y="0"/>
            <a:ext cx="9144000" cy="5114987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ISPRING_QUIZ_SHAPE1">
            <a:extLst>
              <a:ext uri="{FF2B5EF4-FFF2-40B4-BE49-F238E27FC236}">
                <a16:creationId xmlns:a16="http://schemas.microsoft.com/office/drawing/2014/main" id="{2C3B5D7F-6999-5334-3924-599C8ECE90D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8390" y="1388745"/>
            <a:ext cx="4432300" cy="33274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7" name="ISPRING_QUIZ_SHAPE2">
            <a:extLst>
              <a:ext uri="{FF2B5EF4-FFF2-40B4-BE49-F238E27FC236}">
                <a16:creationId xmlns:a16="http://schemas.microsoft.com/office/drawing/2014/main" id="{18BA2D7E-C5FB-3630-EA11-734CBD9FB942}"/>
              </a:ext>
            </a:extLst>
          </p:cNvPr>
          <p:cNvSpPr txBox="1"/>
          <p:nvPr/>
        </p:nvSpPr>
        <p:spPr>
          <a:xfrm>
            <a:off x="548640" y="308610"/>
            <a:ext cx="804672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ID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</a:p>
        </p:txBody>
      </p:sp>
      <p:pic>
        <p:nvPicPr>
          <p:cNvPr id="9" name="ISPRING_QUIZ_SHAPE3">
            <a:extLst>
              <a:ext uri="{FF2B5EF4-FFF2-40B4-BE49-F238E27FC236}">
                <a16:creationId xmlns:a16="http://schemas.microsoft.com/office/drawing/2014/main" id="{751E2122-E008-32B8-F53E-5450C160D0D3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3855" y="37973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0" name="ISPRING_QUIZ_SHAPE4">
            <a:extLst>
              <a:ext uri="{FF2B5EF4-FFF2-40B4-BE49-F238E27FC236}">
                <a16:creationId xmlns:a16="http://schemas.microsoft.com/office/drawing/2014/main" id="{1C456CD8-BFA7-55E9-D91E-E39D8E8CB151}"/>
              </a:ext>
            </a:extLst>
          </p:cNvPr>
          <p:cNvSpPr txBox="1"/>
          <p:nvPr/>
        </p:nvSpPr>
        <p:spPr>
          <a:xfrm>
            <a:off x="548640" y="857250"/>
            <a:ext cx="804672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ID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349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98742">
        <p14:window dir="vert"/>
      </p:transition>
    </mc:Choice>
    <mc:Fallback xmlns="">
      <p:transition spd="slow" advClick="0" advTm="98742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" y="1391025"/>
            <a:ext cx="6781799" cy="23587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00400" y="622156"/>
            <a:ext cx="1828800" cy="6421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4787" y="705324"/>
            <a:ext cx="3657600" cy="43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FFFFFF"/>
                </a:solidFill>
                <a:latin typeface="More Sugar Thin" panose="020B0604020202020204" charset="0"/>
              </a:rPr>
              <a:t>Profil</a:t>
            </a:r>
            <a:endParaRPr lang="en-US" sz="2600" dirty="0">
              <a:solidFill>
                <a:srgbClr val="FFFFFF"/>
              </a:solidFill>
              <a:latin typeface="More Sugar Thin" panose="020B060402020202020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20593" y="1722958"/>
            <a:ext cx="5102813" cy="2354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FFFFFF"/>
                </a:solidFill>
                <a:latin typeface="More Sugar Thin" panose="020B0604020202020204" charset="0"/>
              </a:rPr>
              <a:t>Nama		: Syerifa Salsabila</a:t>
            </a: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FFFFFF"/>
                </a:solidFill>
                <a:latin typeface="More Sugar Thin" panose="020B0604020202020204" charset="0"/>
              </a:rPr>
              <a:t>NIM		: 21105241036</a:t>
            </a:r>
          </a:p>
          <a:p>
            <a:pPr>
              <a:lnSpc>
                <a:spcPts val="3080"/>
              </a:lnSpc>
            </a:pPr>
            <a:r>
              <a:rPr lang="en-US" sz="2400" dirty="0">
                <a:solidFill>
                  <a:srgbClr val="FFFFFF"/>
                </a:solidFill>
                <a:latin typeface="More Sugar Thin" panose="020B0604020202020204" charset="0"/>
              </a:rPr>
              <a:t>Prodi		: </a:t>
            </a:r>
            <a:r>
              <a:rPr lang="en-US" sz="2400" dirty="0" err="1">
                <a:solidFill>
                  <a:srgbClr val="FFFFFF"/>
                </a:solidFill>
                <a:latin typeface="More Sugar Thin" panose="020B0604020202020204" charset="0"/>
              </a:rPr>
              <a:t>Teknologi</a:t>
            </a:r>
            <a:r>
              <a:rPr lang="en-US" sz="2400" dirty="0">
                <a:solidFill>
                  <a:srgbClr val="FFFFFF"/>
                </a:solidFill>
                <a:latin typeface="More Sugar Thin" panose="020B0604020202020204" charset="0"/>
              </a:rPr>
              <a:t> Pendidikan</a:t>
            </a:r>
          </a:p>
          <a:p>
            <a:pPr>
              <a:lnSpc>
                <a:spcPts val="3080"/>
              </a:lnSpc>
            </a:pPr>
            <a:r>
              <a:rPr lang="en-US" sz="2400" dirty="0" err="1">
                <a:solidFill>
                  <a:srgbClr val="FFFFFF"/>
                </a:solidFill>
                <a:latin typeface="More Sugar Thin" panose="020B0604020202020204" charset="0"/>
              </a:rPr>
              <a:t>Fakultas</a:t>
            </a:r>
            <a:r>
              <a:rPr lang="en-US" sz="2400" dirty="0">
                <a:solidFill>
                  <a:srgbClr val="FFFFFF"/>
                </a:solidFill>
                <a:latin typeface="More Sugar Thin" panose="020B0604020202020204" charset="0"/>
              </a:rPr>
              <a:t>	: </a:t>
            </a:r>
            <a:r>
              <a:rPr lang="en-US" sz="2400" dirty="0" err="1">
                <a:solidFill>
                  <a:srgbClr val="FFFFFF"/>
                </a:solidFill>
                <a:latin typeface="More Sugar Thin" panose="020B0604020202020204" charset="0"/>
              </a:rPr>
              <a:t>Fakultas</a:t>
            </a:r>
            <a:r>
              <a:rPr lang="en-US" sz="2400" dirty="0">
                <a:solidFill>
                  <a:srgbClr val="FFFFFF"/>
                </a:solidFill>
                <a:latin typeface="More Sugar Thin" panose="020B060402020202020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ore Sugar Thin" panose="020B0604020202020204" charset="0"/>
              </a:rPr>
              <a:t>Ilmu</a:t>
            </a:r>
            <a:r>
              <a:rPr lang="en-US" sz="2400" dirty="0">
                <a:solidFill>
                  <a:srgbClr val="FFFFFF"/>
                </a:solidFill>
                <a:latin typeface="More Sugar Thin" panose="020B0604020202020204" charset="0"/>
              </a:rPr>
              <a:t> Pendidikan</a:t>
            </a:r>
          </a:p>
          <a:p>
            <a:pPr>
              <a:lnSpc>
                <a:spcPts val="3080"/>
              </a:lnSpc>
            </a:pPr>
            <a:endParaRPr lang="en-US" sz="2400" dirty="0">
              <a:solidFill>
                <a:srgbClr val="FFFFFF"/>
              </a:solidFill>
              <a:latin typeface="More Sugar Thin" panose="020B0604020202020204" charset="0"/>
            </a:endParaRPr>
          </a:p>
          <a:p>
            <a:pPr>
              <a:lnSpc>
                <a:spcPts val="3080"/>
              </a:lnSpc>
            </a:pPr>
            <a:endParaRPr lang="en-US" sz="2400" dirty="0">
              <a:solidFill>
                <a:srgbClr val="FFFFFF"/>
              </a:solidFill>
              <a:latin typeface="More Sugar Thin" panose="020B0604020202020204" charset="0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1E542064-6DF5-190B-C074-374EA3306C1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809912" y="2548814"/>
            <a:ext cx="1545498" cy="2597475"/>
          </a:xfrm>
          <a:prstGeom prst="rect">
            <a:avLst/>
          </a:prstGeom>
        </p:spPr>
      </p:pic>
      <p:sp>
        <p:nvSpPr>
          <p:cNvPr id="14" name="Action Button: Blank 1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EB22E671-45D4-246C-E2F9-93CECCECA00E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Action Button: Blank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6466517-3BC9-C65F-3EDD-F56E8D9E7967}"/>
              </a:ext>
            </a:extLst>
          </p:cNvPr>
          <p:cNvSpPr/>
          <p:nvPr/>
        </p:nvSpPr>
        <p:spPr>
          <a:xfrm>
            <a:off x="49376" y="24610"/>
            <a:ext cx="582133" cy="59754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64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E66E646A-1CF5-B475-AC6A-E08AC03EA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021" b="17457"/>
          <a:stretch/>
        </p:blipFill>
        <p:spPr>
          <a:xfrm>
            <a:off x="5209674" y="950117"/>
            <a:ext cx="3962400" cy="4193383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31EE3E12-0C2D-E894-2EE4-A2DC4AE27D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420" b="16508"/>
          <a:stretch/>
        </p:blipFill>
        <p:spPr>
          <a:xfrm>
            <a:off x="-14209" y="1022150"/>
            <a:ext cx="3357467" cy="41213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9944" y="110846"/>
            <a:ext cx="6521968" cy="757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28"/>
              </a:lnSpc>
            </a:pPr>
            <a:endParaRPr lang="en-US" sz="4400" b="1" spc="143" dirty="0">
              <a:solidFill>
                <a:schemeClr val="bg2">
                  <a:lumMod val="25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2652407" y="2584675"/>
            <a:ext cx="3972536" cy="684626"/>
            <a:chOff x="0" y="0"/>
            <a:chExt cx="7655540" cy="1319354"/>
          </a:xfrm>
        </p:grpSpPr>
        <p:sp>
          <p:nvSpPr>
            <p:cNvPr id="6" name="Freeform 6"/>
            <p:cNvSpPr/>
            <p:nvPr/>
          </p:nvSpPr>
          <p:spPr>
            <a:xfrm>
              <a:off x="0" y="-4262"/>
              <a:ext cx="7663285" cy="1325840"/>
            </a:xfrm>
            <a:custGeom>
              <a:avLst/>
              <a:gdLst/>
              <a:ahLst/>
              <a:cxnLst/>
              <a:rect l="l" t="t" r="r" b="b"/>
              <a:pathLst>
                <a:path w="7663285" h="1325840">
                  <a:moveTo>
                    <a:pt x="6724386" y="1314653"/>
                  </a:moveTo>
                  <a:cubicBezTo>
                    <a:pt x="6724386" y="1314653"/>
                    <a:pt x="6304633" y="1325840"/>
                    <a:pt x="5842048" y="1323219"/>
                  </a:cubicBezTo>
                  <a:cubicBezTo>
                    <a:pt x="2721468" y="1321056"/>
                    <a:pt x="1057073" y="1313232"/>
                    <a:pt x="1057073" y="1313232"/>
                  </a:cubicBezTo>
                  <a:cubicBezTo>
                    <a:pt x="812931" y="1304398"/>
                    <a:pt x="565145" y="1287416"/>
                    <a:pt x="398404" y="1229239"/>
                  </a:cubicBezTo>
                  <a:cubicBezTo>
                    <a:pt x="120505" y="1132277"/>
                    <a:pt x="0" y="954749"/>
                    <a:pt x="0" y="628876"/>
                  </a:cubicBezTo>
                  <a:lnTo>
                    <a:pt x="0" y="628873"/>
                  </a:ln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4877204" y="7673"/>
                  </a:cubicBezTo>
                  <a:cubicBezTo>
                    <a:pt x="6085706" y="0"/>
                    <a:pt x="6549634" y="7673"/>
                    <a:pt x="6549634" y="7673"/>
                  </a:cubicBezTo>
                  <a:cubicBezTo>
                    <a:pt x="6917941" y="15152"/>
                    <a:pt x="7281254" y="84484"/>
                    <a:pt x="7478995" y="207066"/>
                  </a:cubicBezTo>
                  <a:cubicBezTo>
                    <a:pt x="7630011" y="300683"/>
                    <a:pt x="7663285" y="425358"/>
                    <a:pt x="7654145" y="628876"/>
                  </a:cubicBezTo>
                  <a:lnTo>
                    <a:pt x="7654145" y="628879"/>
                  </a:lnTo>
                  <a:cubicBezTo>
                    <a:pt x="7654145" y="1072714"/>
                    <a:pt x="7371149" y="1286812"/>
                    <a:pt x="6724386" y="1314653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txBody>
            <a:bodyPr/>
            <a:lstStyle/>
            <a:p>
              <a:endParaRPr lang="en-ID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38912" y="2816641"/>
            <a:ext cx="342403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0"/>
              </a:lnSpc>
            </a:pPr>
            <a:r>
              <a:rPr lang="en-US" sz="2150" dirty="0" err="1">
                <a:solidFill>
                  <a:srgbClr val="FFF2F9"/>
                </a:solidFill>
                <a:latin typeface="More Sugar Thin"/>
              </a:rPr>
              <a:t>Untuk</a:t>
            </a:r>
            <a:r>
              <a:rPr lang="en-US" sz="2150" dirty="0">
                <a:solidFill>
                  <a:srgbClr val="FFF2F9"/>
                </a:solidFill>
                <a:latin typeface="More Sugar Thin"/>
              </a:rPr>
              <a:t> </a:t>
            </a:r>
            <a:r>
              <a:rPr lang="en-US" sz="2150" dirty="0" err="1">
                <a:solidFill>
                  <a:srgbClr val="FFF2F9"/>
                </a:solidFill>
                <a:latin typeface="More Sugar Thin"/>
              </a:rPr>
              <a:t>Kelas</a:t>
            </a:r>
            <a:r>
              <a:rPr lang="en-US" sz="2150" dirty="0">
                <a:solidFill>
                  <a:srgbClr val="FFF2F9"/>
                </a:solidFill>
                <a:latin typeface="More Sugar Thin"/>
              </a:rPr>
              <a:t> VII SMP</a:t>
            </a:r>
          </a:p>
        </p:txBody>
      </p:sp>
      <p:sp>
        <p:nvSpPr>
          <p:cNvPr id="11" name="Action Button: Blank 1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47DD9CB-6E71-9530-6119-E1B6672BF5E5}"/>
              </a:ext>
            </a:extLst>
          </p:cNvPr>
          <p:cNvSpPr/>
          <p:nvPr/>
        </p:nvSpPr>
        <p:spPr>
          <a:xfrm>
            <a:off x="4103227" y="3490244"/>
            <a:ext cx="1295400" cy="762000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C827C29E-EA95-0601-1608-92F223B87D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12343" y="383919"/>
            <a:ext cx="1151728" cy="911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BEC9DE-709C-246B-4BB7-C6A0DADC4534}"/>
              </a:ext>
            </a:extLst>
          </p:cNvPr>
          <p:cNvSpPr/>
          <p:nvPr/>
        </p:nvSpPr>
        <p:spPr>
          <a:xfrm>
            <a:off x="1161715" y="370640"/>
            <a:ext cx="721590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PENINGGALAN SEJARAH </a:t>
            </a:r>
          </a:p>
          <a:p>
            <a:pPr algn="ctr"/>
            <a:r>
              <a:rPr lang="en-US" sz="5400" b="1" dirty="0">
                <a:ln w="22225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HINDU BUDHA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98740">
        <p15:prstTrans prst="peelOff"/>
      </p:transition>
    </mc:Choice>
    <mc:Fallback>
      <p:transition spd="slow" advClick="0" advTm="9874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486795" y="205673"/>
            <a:ext cx="1637007" cy="4751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90800" y="146612"/>
            <a:ext cx="3657600" cy="39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1600" dirty="0" err="1">
                <a:solidFill>
                  <a:srgbClr val="FFFFFF"/>
                </a:solidFill>
                <a:latin typeface="More Sugar Thin" panose="020B0604020202020204" charset="0"/>
              </a:rPr>
              <a:t>Kredit</a:t>
            </a:r>
            <a:endParaRPr lang="en-US" sz="1600" dirty="0">
              <a:solidFill>
                <a:srgbClr val="FFFFFF"/>
              </a:solidFill>
              <a:latin typeface="More Sugar Thin" panose="020B060402020202020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28452"/>
            <a:ext cx="8381999" cy="3486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https://encrypted-tbn3.gstatic.com/images?q=tbn:ANd9GcQVkwC_KgBfznALoqFTHhBH_EIduPY3BrbAP2Mt5QGY0L2mcGo-</a:t>
            </a:r>
            <a:endParaRPr lang="en-ID" sz="12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https://encrypted-tbn1.gstatic.com/images?q=tbn:ANd9GcTazcTbx-r20nHGEZvyjlPLfSIHVLiuWuYHp9PjymIpbGVGldWv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https://encrypted-tbn3.gstatic.com/images?q=tbn:ANd9GcRix-iuyV0vdAqUPT1zwaei8zWpcH0A2xj3ypelivgg_Q-quEhm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https://encrypted-tbn3.gstatic.com/images?q=tbn:ANd9GcTus1hDJUw2QijrxaaSDf-pEIx01drtcvF3p_cpGYgbG-Vo_fLf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https://encrypted-tbn3.gstatic.com/images?q=tbn:ANd9GcTsvvyO3sCIkmrb2D0QL4-Vfjl0_D4DGQJGIuFpw_OxPX5pTE4O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https://encrypted-tbn2.gstatic.com/images?q=tbn:ANd9GcTslvc6L0erDpBE7Ca-ESn290uk_PGA6lDEXj0gMXlGHycmDG-X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https://encrypted-tbn2.gstatic.com/images?q=tbn:ANd9GcQp1sKsXjl-ETqL7kc2HrM1_29H3NqUE4lDHUhbBSZStk2h-gAv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u="sng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3"/>
              </a:rPr>
              <a:t>https://youtu.be/0NOd41S2L8o</a:t>
            </a:r>
            <a:endParaRPr lang="en-ID" sz="1200" u="sng" dirty="0">
              <a:solidFill>
                <a:srgbClr val="4472C4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4"/>
              </a:rPr>
              <a:t>https://youtu.be/eM2ngmYkXyI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200" u="sng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5"/>
              </a:rPr>
              <a:t>https://youtu.be/97pb9eAtDYs</a:t>
            </a:r>
            <a:endParaRPr lang="en-US" sz="1200" u="sng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200" u="sng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6"/>
              </a:rPr>
              <a:t>https://tragedisosialdansejarah.blogspot.com/2015/09/4-peninggalan-sejarah-hindu-buddha.html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7"/>
              </a:rPr>
              <a:t>http://umihirzan.blogspot.com/2017/03/peninggalan-hindu-budha-di-indonesia.html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1E542064-6DF5-190B-C074-374EA3306C1E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7809912" y="2548814"/>
            <a:ext cx="1545498" cy="2597475"/>
          </a:xfrm>
          <a:prstGeom prst="rect">
            <a:avLst/>
          </a:prstGeom>
        </p:spPr>
      </p:pic>
      <p:sp>
        <p:nvSpPr>
          <p:cNvPr id="14" name="Action Button: Blank 13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EB22E671-45D4-246C-E2F9-93CECCECA00E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" name="Action Button: Blank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CF021FB-045A-04E9-9ED3-003530745D23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600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183"/>
            <a:ext cx="9468934" cy="5155683"/>
            <a:chOff x="0" y="0"/>
            <a:chExt cx="3400996" cy="1799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996" cy="1799125"/>
            </a:xfrm>
            <a:custGeom>
              <a:avLst/>
              <a:gdLst/>
              <a:ahLst/>
              <a:cxnLst/>
              <a:rect l="l" t="t" r="r" b="b"/>
              <a:pathLst>
                <a:path w="3400996" h="1799125">
                  <a:moveTo>
                    <a:pt x="0" y="0"/>
                  </a:moveTo>
                  <a:lnTo>
                    <a:pt x="3400996" y="0"/>
                  </a:lnTo>
                  <a:lnTo>
                    <a:pt x="3400996" y="1799125"/>
                  </a:lnTo>
                  <a:lnTo>
                    <a:pt x="0" y="1799125"/>
                  </a:lnTo>
                  <a:close/>
                </a:path>
              </a:pathLst>
            </a:custGeom>
            <a:solidFill>
              <a:srgbClr val="AAC9E1"/>
            </a:solidFill>
            <a:ln>
              <a:noFill/>
            </a:ln>
          </p:spPr>
          <p:txBody>
            <a:bodyPr/>
            <a:lstStyle/>
            <a:p>
              <a:endParaRPr lang="en-ID" dirty="0"/>
            </a:p>
          </p:txBody>
        </p:sp>
      </p:grpSp>
      <p:pic>
        <p:nvPicPr>
          <p:cNvPr id="32" name="Picture 10">
            <a:extLst>
              <a:ext uri="{FF2B5EF4-FFF2-40B4-BE49-F238E27FC236}">
                <a16:creationId xmlns:a16="http://schemas.microsoft.com/office/drawing/2014/main" id="{D3366797-EAA5-B16F-AA37-61439656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066800" y="674567"/>
            <a:ext cx="3842002" cy="4671128"/>
          </a:xfrm>
          <a:prstGeom prst="rect">
            <a:avLst/>
          </a:prstGeom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id="{BDB12DB6-A5FF-7614-BBBD-8BF9019968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05339" y="603879"/>
            <a:ext cx="3733838" cy="453962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743997" y="257126"/>
            <a:ext cx="1849417" cy="9825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3785412" y="574865"/>
            <a:ext cx="1595351" cy="33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500" dirty="0">
                <a:solidFill>
                  <a:srgbClr val="FFFFFF"/>
                </a:solidFill>
                <a:latin typeface="Coustard"/>
              </a:rPr>
              <a:t>Menu</a:t>
            </a:r>
          </a:p>
        </p:txBody>
      </p:sp>
      <p:sp>
        <p:nvSpPr>
          <p:cNvPr id="25" name="Action Button: Blank 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83CF0BF-7BA9-309B-04BA-659E756FCDD5}"/>
              </a:ext>
            </a:extLst>
          </p:cNvPr>
          <p:cNvSpPr/>
          <p:nvPr/>
        </p:nvSpPr>
        <p:spPr>
          <a:xfrm>
            <a:off x="0" y="4571272"/>
            <a:ext cx="561339" cy="602892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4" name="Action Button: Blank 3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0ADF3119-9AE1-8D85-007F-0DF9B3EEFF42}"/>
              </a:ext>
            </a:extLst>
          </p:cNvPr>
          <p:cNvSpPr/>
          <p:nvPr/>
        </p:nvSpPr>
        <p:spPr>
          <a:xfrm>
            <a:off x="584487" y="4638850"/>
            <a:ext cx="561339" cy="565464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3D76F83-8A50-3940-1C9C-73B87EC5B1C3}"/>
              </a:ext>
            </a:extLst>
          </p:cNvPr>
          <p:cNvGrpSpPr/>
          <p:nvPr/>
        </p:nvGrpSpPr>
        <p:grpSpPr>
          <a:xfrm>
            <a:off x="3233396" y="3194018"/>
            <a:ext cx="2313664" cy="818640"/>
            <a:chOff x="3233396" y="3194018"/>
            <a:chExt cx="2313664" cy="818640"/>
          </a:xfrm>
        </p:grpSpPr>
        <p:sp>
          <p:nvSpPr>
            <p:cNvPr id="26" name="TextBox 19">
              <a:hlinkClick r:id="rId9" action="ppaction://hlinksldjump"/>
              <a:extLst>
                <a:ext uri="{FF2B5EF4-FFF2-40B4-BE49-F238E27FC236}">
                  <a16:creationId xmlns:a16="http://schemas.microsoft.com/office/drawing/2014/main" id="{C8F41876-947F-945C-9D56-91ECA5C20169}"/>
                </a:ext>
              </a:extLst>
            </p:cNvPr>
            <p:cNvSpPr txBox="1"/>
            <p:nvPr/>
          </p:nvSpPr>
          <p:spPr>
            <a:xfrm>
              <a:off x="3458517" y="3421316"/>
              <a:ext cx="2088543" cy="3962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dirty="0" err="1">
                  <a:solidFill>
                    <a:srgbClr val="FFFFFF"/>
                  </a:solidFill>
                  <a:latin typeface="Coustard"/>
                </a:rPr>
                <a:t>Profil</a:t>
              </a:r>
              <a:endParaRPr lang="en-US" sz="2300" dirty="0">
                <a:solidFill>
                  <a:srgbClr val="FFFFFF"/>
                </a:solidFill>
                <a:latin typeface="Coustard"/>
              </a:endParaRPr>
            </a:p>
          </p:txBody>
        </p:sp>
        <p:sp>
          <p:nvSpPr>
            <p:cNvPr id="11" name="Action Button: Blank 10">
              <a:hlinkClick r:id="rId9" action="ppaction://hlinksldjump" highlightClick="1"/>
              <a:extLst>
                <a:ext uri="{FF2B5EF4-FFF2-40B4-BE49-F238E27FC236}">
                  <a16:creationId xmlns:a16="http://schemas.microsoft.com/office/drawing/2014/main" id="{F36DCD03-9004-2B1B-DEDB-436C44DB6044}"/>
                </a:ext>
              </a:extLst>
            </p:cNvPr>
            <p:cNvSpPr/>
            <p:nvPr/>
          </p:nvSpPr>
          <p:spPr>
            <a:xfrm>
              <a:off x="3233396" y="3194018"/>
              <a:ext cx="804210" cy="818640"/>
            </a:xfrm>
            <a:prstGeom prst="actionButtonBlank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1CB30B8-F9BE-EFFF-5DFA-EDA9CBEC85F7}"/>
              </a:ext>
            </a:extLst>
          </p:cNvPr>
          <p:cNvSpPr/>
          <p:nvPr/>
        </p:nvSpPr>
        <p:spPr>
          <a:xfrm>
            <a:off x="4880745" y="1418154"/>
            <a:ext cx="843644" cy="803049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283226-270D-3E20-E06F-86A8BB51D50A}"/>
              </a:ext>
            </a:extLst>
          </p:cNvPr>
          <p:cNvGrpSpPr/>
          <p:nvPr/>
        </p:nvGrpSpPr>
        <p:grpSpPr>
          <a:xfrm>
            <a:off x="1041788" y="1365254"/>
            <a:ext cx="3193748" cy="782105"/>
            <a:chOff x="918357" y="1364972"/>
            <a:chExt cx="3193748" cy="782105"/>
          </a:xfrm>
        </p:grpSpPr>
        <p:sp>
          <p:nvSpPr>
            <p:cNvPr id="20" name="TextBox 20">
              <a:hlinkClick r:id="rId12" action="ppaction://hlinksldjump"/>
            </p:cNvPr>
            <p:cNvSpPr txBox="1"/>
            <p:nvPr/>
          </p:nvSpPr>
          <p:spPr>
            <a:xfrm>
              <a:off x="1428705" y="1571671"/>
              <a:ext cx="2683400" cy="3924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oustard"/>
                </a:rPr>
                <a:t>KD &amp; </a:t>
              </a:r>
              <a:r>
                <a:rPr lang="en-US" sz="2200" dirty="0" err="1">
                  <a:solidFill>
                    <a:srgbClr val="FFFFFF"/>
                  </a:solidFill>
                  <a:latin typeface="Coustard"/>
                </a:rPr>
                <a:t>Indikator</a:t>
              </a:r>
              <a:endParaRPr lang="en-US" sz="2200" dirty="0">
                <a:solidFill>
                  <a:srgbClr val="FFFFFF"/>
                </a:solidFill>
                <a:latin typeface="Coustard"/>
              </a:endParaRPr>
            </a:p>
          </p:txBody>
        </p:sp>
        <p:sp>
          <p:nvSpPr>
            <p:cNvPr id="13" name="Action Button: Blank 12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AE7D54A5-EDEC-45A8-A348-D54DB5377B20}"/>
                </a:ext>
              </a:extLst>
            </p:cNvPr>
            <p:cNvSpPr/>
            <p:nvPr/>
          </p:nvSpPr>
          <p:spPr>
            <a:xfrm>
              <a:off x="918357" y="1364972"/>
              <a:ext cx="749191" cy="782105"/>
            </a:xfrm>
            <a:prstGeom prst="actionButtonBlank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60128F-18B7-EE46-6CFB-745FB89DF93E}"/>
              </a:ext>
            </a:extLst>
          </p:cNvPr>
          <p:cNvGrpSpPr/>
          <p:nvPr/>
        </p:nvGrpSpPr>
        <p:grpSpPr>
          <a:xfrm>
            <a:off x="945085" y="2354058"/>
            <a:ext cx="3290450" cy="782105"/>
            <a:chOff x="945085" y="2354058"/>
            <a:chExt cx="3290450" cy="782105"/>
          </a:xfrm>
        </p:grpSpPr>
        <p:sp>
          <p:nvSpPr>
            <p:cNvPr id="19" name="TextBox 19">
              <a:hlinkClick r:id="rId14" action="ppaction://hlinksldjump"/>
            </p:cNvPr>
            <p:cNvSpPr txBox="1"/>
            <p:nvPr/>
          </p:nvSpPr>
          <p:spPr>
            <a:xfrm>
              <a:off x="1676400" y="2593521"/>
              <a:ext cx="2559135" cy="39626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dirty="0" err="1">
                  <a:solidFill>
                    <a:srgbClr val="FFFFFF"/>
                  </a:solidFill>
                  <a:latin typeface="Coustard"/>
                </a:rPr>
                <a:t>Tujuan</a:t>
              </a:r>
              <a:endParaRPr lang="en-US" sz="2300" dirty="0">
                <a:solidFill>
                  <a:srgbClr val="FFFFFF"/>
                </a:solidFill>
                <a:latin typeface="Coustard"/>
              </a:endParaRPr>
            </a:p>
          </p:txBody>
        </p:sp>
        <p:sp>
          <p:nvSpPr>
            <p:cNvPr id="36" name="Action Button: Blank 35">
              <a:hlinkClick r:id="rId14" action="ppaction://hlinksldjump" highlightClick="1"/>
              <a:extLst>
                <a:ext uri="{FF2B5EF4-FFF2-40B4-BE49-F238E27FC236}">
                  <a16:creationId xmlns:a16="http://schemas.microsoft.com/office/drawing/2014/main" id="{4F684328-6B4A-1AB7-398F-273EA50D81BB}"/>
                </a:ext>
              </a:extLst>
            </p:cNvPr>
            <p:cNvSpPr/>
            <p:nvPr/>
          </p:nvSpPr>
          <p:spPr>
            <a:xfrm>
              <a:off x="945085" y="2354058"/>
              <a:ext cx="942595" cy="782105"/>
            </a:xfrm>
            <a:prstGeom prst="actionButtonBlank">
              <a:avLst/>
            </a:prstGeom>
            <a:blipFill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E0A474-F6BD-5BF8-9853-6AE1AFEB81FC}"/>
              </a:ext>
            </a:extLst>
          </p:cNvPr>
          <p:cNvGrpSpPr/>
          <p:nvPr/>
        </p:nvGrpSpPr>
        <p:grpSpPr>
          <a:xfrm>
            <a:off x="4918850" y="2387361"/>
            <a:ext cx="2903720" cy="818640"/>
            <a:chOff x="4918850" y="2387361"/>
            <a:chExt cx="2903720" cy="818640"/>
          </a:xfrm>
        </p:grpSpPr>
        <p:sp>
          <p:nvSpPr>
            <p:cNvPr id="21" name="TextBox 21">
              <a:hlinkClick r:id="rId16" action="ppaction://hlinksldjump"/>
            </p:cNvPr>
            <p:cNvSpPr txBox="1"/>
            <p:nvPr/>
          </p:nvSpPr>
          <p:spPr>
            <a:xfrm>
              <a:off x="5652768" y="2617992"/>
              <a:ext cx="2169802" cy="39626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dirty="0">
                  <a:solidFill>
                    <a:srgbClr val="FFFFFF"/>
                  </a:solidFill>
                  <a:latin typeface="Coustard"/>
                </a:rPr>
                <a:t>Latihan </a:t>
              </a:r>
              <a:r>
                <a:rPr lang="en-US" sz="2300" dirty="0" err="1">
                  <a:solidFill>
                    <a:srgbClr val="FFFFFF"/>
                  </a:solidFill>
                  <a:latin typeface="Coustard"/>
                </a:rPr>
                <a:t>Soal</a:t>
              </a:r>
              <a:endParaRPr lang="en-US" sz="2300" dirty="0">
                <a:solidFill>
                  <a:srgbClr val="FFFFFF"/>
                </a:solidFill>
                <a:latin typeface="Coustard"/>
              </a:endParaRPr>
            </a:p>
          </p:txBody>
        </p:sp>
        <p:sp>
          <p:nvSpPr>
            <p:cNvPr id="37" name="Action Button: Blank 36">
              <a:hlinkClick r:id="rId16" action="ppaction://hlinksldjump" highlightClick="1"/>
              <a:extLst>
                <a:ext uri="{FF2B5EF4-FFF2-40B4-BE49-F238E27FC236}">
                  <a16:creationId xmlns:a16="http://schemas.microsoft.com/office/drawing/2014/main" id="{0B9C3666-370A-A85E-2BE9-A2AE805DB210}"/>
                </a:ext>
              </a:extLst>
            </p:cNvPr>
            <p:cNvSpPr/>
            <p:nvPr/>
          </p:nvSpPr>
          <p:spPr>
            <a:xfrm>
              <a:off x="4918850" y="2387361"/>
              <a:ext cx="804210" cy="818640"/>
            </a:xfrm>
            <a:prstGeom prst="actionButtonBlank">
              <a:avLst/>
            </a:prstGeom>
            <a:blipFill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DA31F7-7B51-DAAC-2C13-41DCF815D567}"/>
              </a:ext>
            </a:extLst>
          </p:cNvPr>
          <p:cNvGrpSpPr/>
          <p:nvPr/>
        </p:nvGrpSpPr>
        <p:grpSpPr>
          <a:xfrm>
            <a:off x="4913150" y="1424963"/>
            <a:ext cx="3025602" cy="803049"/>
            <a:chOff x="4913150" y="1424963"/>
            <a:chExt cx="3025602" cy="803049"/>
          </a:xfrm>
        </p:grpSpPr>
        <p:sp>
          <p:nvSpPr>
            <p:cNvPr id="18" name="TextBox 18">
              <a:hlinkClick r:id="rId18" action="ppaction://hlinksldjump"/>
            </p:cNvPr>
            <p:cNvSpPr txBox="1"/>
            <p:nvPr/>
          </p:nvSpPr>
          <p:spPr>
            <a:xfrm>
              <a:off x="5640678" y="1612759"/>
              <a:ext cx="2298074" cy="3962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dirty="0" err="1">
                  <a:solidFill>
                    <a:srgbClr val="FFFFFF"/>
                  </a:solidFill>
                  <a:latin typeface="Coustard"/>
                </a:rPr>
                <a:t>Materi</a:t>
              </a:r>
              <a:endParaRPr lang="en-US" sz="2300" dirty="0">
                <a:solidFill>
                  <a:srgbClr val="FFFFFF"/>
                </a:solidFill>
                <a:latin typeface="Coustard"/>
              </a:endParaRPr>
            </a:p>
          </p:txBody>
        </p:sp>
        <p:sp>
          <p:nvSpPr>
            <p:cNvPr id="23" name="Action Button: Blank 22">
              <a:hlinkClick r:id="rId18" action="ppaction://hlinksldjump" highlightClick="1"/>
              <a:extLst>
                <a:ext uri="{FF2B5EF4-FFF2-40B4-BE49-F238E27FC236}">
                  <a16:creationId xmlns:a16="http://schemas.microsoft.com/office/drawing/2014/main" id="{4A4FDEBF-2B59-F3D4-E4AB-4D7C199C1F20}"/>
                </a:ext>
              </a:extLst>
            </p:cNvPr>
            <p:cNvSpPr/>
            <p:nvPr/>
          </p:nvSpPr>
          <p:spPr>
            <a:xfrm>
              <a:off x="4913150" y="1424963"/>
              <a:ext cx="843644" cy="803049"/>
            </a:xfrm>
            <a:prstGeom prst="actionButtonBlank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9">
            <a:extLst>
              <a:ext uri="{FF2B5EF4-FFF2-40B4-BE49-F238E27FC236}">
                <a16:creationId xmlns:a16="http://schemas.microsoft.com/office/drawing/2014/main" id="{7CF6DAC0-2AC9-C59B-0663-C5CDD2F61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22" y="1"/>
            <a:ext cx="9219501" cy="508025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37311" y="1391025"/>
            <a:ext cx="2557953" cy="34566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14925" y="1391025"/>
            <a:ext cx="2557953" cy="34566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34413" y="613311"/>
            <a:ext cx="2355616" cy="6421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3421" y="688808"/>
            <a:ext cx="3657600" cy="43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KD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416091" y="613311"/>
            <a:ext cx="2355616" cy="64216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14803" y="688808"/>
            <a:ext cx="3657600" cy="43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Indikator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4415" y="1992369"/>
            <a:ext cx="2314131" cy="1961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Memahami peninggalan sejarah Hindu Budha yang ada di Indonesia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57578" y="1932874"/>
            <a:ext cx="2314131" cy="2358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Peserta didik dapat menyebutkan peninggalan sejarah masa Hindu Budha</a:t>
            </a:r>
          </a:p>
        </p:txBody>
      </p:sp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B22E671-45D4-246C-E2F9-93CECCECA00E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46962A8D-3D98-90F4-01BE-4637F9969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7751" y="141451"/>
            <a:ext cx="9219501" cy="508025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832236" y="1088880"/>
            <a:ext cx="5264904" cy="3323143"/>
            <a:chOff x="0" y="0"/>
            <a:chExt cx="1913890" cy="1159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59643"/>
            </a:xfrm>
            <a:custGeom>
              <a:avLst/>
              <a:gdLst/>
              <a:ahLst/>
              <a:cxnLst/>
              <a:rect l="l" t="t" r="r" b="b"/>
              <a:pathLst>
                <a:path w="1913890" h="1159643">
                  <a:moveTo>
                    <a:pt x="0" y="0"/>
                  </a:moveTo>
                  <a:lnTo>
                    <a:pt x="1913890" y="0"/>
                  </a:lnTo>
                  <a:lnTo>
                    <a:pt x="1913890" y="1159643"/>
                  </a:lnTo>
                  <a:lnTo>
                    <a:pt x="0" y="1159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</p:grpSp>
      <p:sp>
        <p:nvSpPr>
          <p:cNvPr id="5" name="AutoShape 5"/>
          <p:cNvSpPr/>
          <p:nvPr/>
        </p:nvSpPr>
        <p:spPr>
          <a:xfrm>
            <a:off x="2529103" y="2797066"/>
            <a:ext cx="4502538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5400000">
            <a:off x="1918273" y="2857222"/>
            <a:ext cx="220944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 dirty="0"/>
          </a:p>
        </p:txBody>
      </p:sp>
      <p:sp>
        <p:nvSpPr>
          <p:cNvPr id="8" name="TextBox 8"/>
          <p:cNvSpPr txBox="1"/>
          <p:nvPr/>
        </p:nvSpPr>
        <p:spPr>
          <a:xfrm>
            <a:off x="2485099" y="2250730"/>
            <a:ext cx="46437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2000" dirty="0">
                <a:solidFill>
                  <a:srgbClr val="000000"/>
                </a:solidFill>
                <a:latin typeface="More Sugar Thin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More Sugar Thin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01625" y="3199114"/>
            <a:ext cx="349661" cy="257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dirty="0">
                <a:solidFill>
                  <a:srgbClr val="000000"/>
                </a:solidFill>
                <a:latin typeface="More Sugar Thin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79650" y="2183564"/>
            <a:ext cx="3687313" cy="41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re Sugar Thin"/>
              </a:rPr>
              <a:t>Mampu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menyebutkan</a:t>
            </a:r>
            <a:r>
              <a:rPr lang="en-US" sz="2000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bentuk</a:t>
            </a:r>
            <a:r>
              <a:rPr lang="en-US" sz="2000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peninggalan</a:t>
            </a:r>
            <a:r>
              <a:rPr lang="en-US" sz="2000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sejarah</a:t>
            </a:r>
            <a:r>
              <a:rPr lang="en-US" sz="2000" dirty="0">
                <a:solidFill>
                  <a:srgbClr val="000000"/>
                </a:solidFill>
                <a:latin typeface="More Sugar Thin"/>
              </a:rPr>
              <a:t> Hindu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Budha</a:t>
            </a:r>
            <a:endParaRPr lang="en-US" sz="2000" dirty="0">
              <a:solidFill>
                <a:srgbClr val="000000"/>
              </a:solidFill>
              <a:latin typeface="More Sugar Th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94700" y="2975588"/>
            <a:ext cx="3959675" cy="1007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10"/>
              </a:lnSpc>
            </a:pPr>
            <a:r>
              <a:rPr lang="en-US" sz="2000" dirty="0">
                <a:solidFill>
                  <a:srgbClr val="000000"/>
                </a:solidFill>
                <a:latin typeface="More Sugar Thin"/>
              </a:rPr>
              <a:t>Mampu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menyebutkan</a:t>
            </a:r>
            <a:r>
              <a:rPr lang="en-US" sz="2000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contoh</a:t>
            </a:r>
            <a:r>
              <a:rPr lang="en-US" sz="2000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peninggalan-peninggalan</a:t>
            </a:r>
            <a:r>
              <a:rPr lang="en-US" sz="2000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sejarah</a:t>
            </a:r>
            <a:r>
              <a:rPr lang="en-US" sz="2000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kerajaan</a:t>
            </a:r>
            <a:r>
              <a:rPr lang="en-US" sz="2000" dirty="0">
                <a:solidFill>
                  <a:srgbClr val="000000"/>
                </a:solidFill>
                <a:latin typeface="More Sugar Thin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bercorak</a:t>
            </a:r>
            <a:r>
              <a:rPr lang="en-US" sz="2000" dirty="0">
                <a:solidFill>
                  <a:srgbClr val="000000"/>
                </a:solidFill>
                <a:latin typeface="More Sugar Thin"/>
              </a:rPr>
              <a:t> Hindu </a:t>
            </a:r>
            <a:r>
              <a:rPr lang="en-US" sz="2000" dirty="0" err="1">
                <a:solidFill>
                  <a:srgbClr val="000000"/>
                </a:solidFill>
                <a:latin typeface="More Sugar Thin"/>
              </a:rPr>
              <a:t>Budha</a:t>
            </a:r>
            <a:r>
              <a:rPr lang="en-US" sz="2000" dirty="0">
                <a:solidFill>
                  <a:srgbClr val="000000"/>
                </a:solidFill>
                <a:latin typeface="More Sugar Thin"/>
              </a:rPr>
              <a:t> </a:t>
            </a:r>
          </a:p>
          <a:p>
            <a:pPr>
              <a:lnSpc>
                <a:spcPts val="1610"/>
              </a:lnSpc>
              <a:spcBef>
                <a:spcPct val="0"/>
              </a:spcBef>
            </a:pPr>
            <a:endParaRPr lang="en-US" sz="1150" dirty="0">
              <a:solidFill>
                <a:srgbClr val="000000"/>
              </a:solidFill>
              <a:latin typeface="More Sugar Thin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389145">
            <a:off x="3537129" y="536638"/>
            <a:ext cx="2011906" cy="108642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645714" y="867806"/>
            <a:ext cx="163794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sz="4000" dirty="0" err="1">
                <a:solidFill>
                  <a:srgbClr val="FFF2F9"/>
                </a:solidFill>
                <a:latin typeface="Bakerie"/>
              </a:rPr>
              <a:t>Tujuan</a:t>
            </a:r>
            <a:endParaRPr lang="en-US" sz="4000" dirty="0">
              <a:solidFill>
                <a:srgbClr val="FFF2F9"/>
              </a:solidFill>
              <a:latin typeface="Bakerie"/>
            </a:endParaRPr>
          </a:p>
        </p:txBody>
      </p:sp>
      <p:sp>
        <p:nvSpPr>
          <p:cNvPr id="22" name="Action Button: Blank 2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324730D-A3DE-0230-BB34-9BF8E6784FCF}"/>
              </a:ext>
            </a:extLst>
          </p:cNvPr>
          <p:cNvSpPr/>
          <p:nvPr/>
        </p:nvSpPr>
        <p:spPr>
          <a:xfrm>
            <a:off x="81483" y="4540608"/>
            <a:ext cx="561339" cy="602892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9">
            <a:extLst>
              <a:ext uri="{FF2B5EF4-FFF2-40B4-BE49-F238E27FC236}">
                <a16:creationId xmlns:a16="http://schemas.microsoft.com/office/drawing/2014/main" id="{BBE0DABD-B264-730D-F9B1-21F32EA5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017" y="1705456"/>
            <a:ext cx="9219501" cy="399440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345633" y="1085853"/>
            <a:ext cx="4140768" cy="2971798"/>
            <a:chOff x="0" y="0"/>
            <a:chExt cx="1538939" cy="1248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8939" cy="1248062"/>
            </a:xfrm>
            <a:custGeom>
              <a:avLst/>
              <a:gdLst/>
              <a:ahLst/>
              <a:cxnLst/>
              <a:rect l="l" t="t" r="r" b="b"/>
              <a:pathLst>
                <a:path w="1538939" h="1248062">
                  <a:moveTo>
                    <a:pt x="0" y="0"/>
                  </a:moveTo>
                  <a:lnTo>
                    <a:pt x="1538939" y="0"/>
                  </a:lnTo>
                  <a:lnTo>
                    <a:pt x="1538939" y="1248062"/>
                  </a:lnTo>
                  <a:lnTo>
                    <a:pt x="0" y="12480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26470" b="27316"/>
          <a:stretch>
            <a:fillRect/>
          </a:stretch>
        </p:blipFill>
        <p:spPr>
          <a:xfrm>
            <a:off x="1793983" y="487636"/>
            <a:ext cx="3188616" cy="7957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53360" y="1484451"/>
            <a:ext cx="3869867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Candi dan stupa.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Bangunan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candi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dan stupa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didirikan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sebagai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tempat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pemujaan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dan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ada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pula yang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didirikan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sebagai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makam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.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Bangunan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yang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digunakan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agama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hindu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contohnya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Candi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Prambanan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,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Sukuh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,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Canggal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, dan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Gedong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Songo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. Adapun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bangunan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yang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digunakan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agama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budha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contohnya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antara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lain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adalah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 Candi Borobudur,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Mendut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,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Sewu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, dan </a:t>
            </a:r>
            <a:r>
              <a:rPr lang="en-US" sz="1750" spc="35" dirty="0" err="1">
                <a:solidFill>
                  <a:srgbClr val="9B4040"/>
                </a:solidFill>
                <a:latin typeface="More Sugar Thin"/>
              </a:rPr>
              <a:t>Plaosan</a:t>
            </a:r>
            <a:r>
              <a:rPr lang="en-US" sz="1750" spc="35" dirty="0">
                <a:solidFill>
                  <a:srgbClr val="9B4040"/>
                </a:solidFill>
                <a:latin typeface="More Sugar Thin"/>
              </a:rPr>
              <a:t>.</a:t>
            </a:r>
          </a:p>
          <a:p>
            <a:pPr algn="ctr">
              <a:lnSpc>
                <a:spcPts val="1750"/>
              </a:lnSpc>
            </a:pPr>
            <a:endParaRPr lang="en-US" sz="1750" spc="35" dirty="0">
              <a:solidFill>
                <a:srgbClr val="9B4040"/>
              </a:solidFill>
              <a:latin typeface="More Sugar Thi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21708" y="715088"/>
            <a:ext cx="3188616" cy="45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3381" dirty="0">
                <a:solidFill>
                  <a:srgbClr val="FFF2F9"/>
                </a:solidFill>
                <a:latin typeface="Bakerie"/>
              </a:rPr>
              <a:t>CANDI &amp; STUPA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846E0C-D7A9-A16C-735D-F132741A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7" y="552745"/>
            <a:ext cx="3209210" cy="1863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Action Button: Blank 1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C378ACE-4F1F-8DAE-C97F-3258CF167058}"/>
              </a:ext>
            </a:extLst>
          </p:cNvPr>
          <p:cNvSpPr/>
          <p:nvPr/>
        </p:nvSpPr>
        <p:spPr>
          <a:xfrm>
            <a:off x="622252" y="41836"/>
            <a:ext cx="582133" cy="59754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9" name="Action Button: Blank 1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6C01696-7758-BA37-F68A-396E731BABAF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64A2290-2209-BDB1-30D2-1836D7C0A93F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17636F8C-907A-E429-905E-AE13A4700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22" y="2190750"/>
            <a:ext cx="9219501" cy="363435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58940" y="862935"/>
            <a:ext cx="3570260" cy="3314515"/>
            <a:chOff x="0" y="0"/>
            <a:chExt cx="1863965" cy="1248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63965" cy="1248062"/>
            </a:xfrm>
            <a:custGeom>
              <a:avLst/>
              <a:gdLst/>
              <a:ahLst/>
              <a:cxnLst/>
              <a:rect l="l" t="t" r="r" b="b"/>
              <a:pathLst>
                <a:path w="1863965" h="1248062">
                  <a:moveTo>
                    <a:pt x="0" y="0"/>
                  </a:moveTo>
                  <a:lnTo>
                    <a:pt x="1863965" y="0"/>
                  </a:lnTo>
                  <a:lnTo>
                    <a:pt x="1863965" y="1248062"/>
                  </a:lnTo>
                  <a:lnTo>
                    <a:pt x="0" y="12480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78223" y="1304869"/>
            <a:ext cx="3095817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Gapura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adalah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bangunan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berupa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pintu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gerbang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.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Gapura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ada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yang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beratap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dan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berdaun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pintu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dan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ada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yang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merupai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candi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terbelah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dua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.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Gapura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yang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beratap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disebut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paduraksa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dan yang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terbelah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dua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disebut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bentar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.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Contoh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bangunan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gapura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diantaranya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adalah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Gapura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Wringin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Lawang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di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Trowulan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b="1" spc="32" dirty="0" err="1">
                <a:solidFill>
                  <a:srgbClr val="9B4040"/>
                </a:solidFill>
                <a:latin typeface="More Sugar Thin"/>
              </a:rPr>
              <a:t>peninggalan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kerajaan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 </a:t>
            </a:r>
            <a:r>
              <a:rPr lang="en-US" sz="1750" spc="32" dirty="0" err="1">
                <a:solidFill>
                  <a:srgbClr val="9B4040"/>
                </a:solidFill>
                <a:latin typeface="More Sugar Thin"/>
              </a:rPr>
              <a:t>majapahit</a:t>
            </a:r>
            <a:r>
              <a:rPr lang="en-US" sz="1750" spc="32" dirty="0">
                <a:solidFill>
                  <a:srgbClr val="9B4040"/>
                </a:solidFill>
                <a:latin typeface="More Sugar Thin"/>
              </a:rPr>
              <a:t>.</a:t>
            </a:r>
          </a:p>
          <a:p>
            <a:pPr algn="ctr">
              <a:lnSpc>
                <a:spcPts val="1592"/>
              </a:lnSpc>
            </a:pPr>
            <a:endParaRPr lang="en-US" sz="1592" spc="32" dirty="0">
              <a:solidFill>
                <a:srgbClr val="9B4040"/>
              </a:solidFill>
              <a:latin typeface="More Sugar Thin"/>
            </a:endParaRPr>
          </a:p>
        </p:txBody>
      </p:sp>
      <p:grpSp>
        <p:nvGrpSpPr>
          <p:cNvPr id="2" name="Group 2"/>
          <p:cNvGrpSpPr/>
          <p:nvPr/>
        </p:nvGrpSpPr>
        <p:grpSpPr>
          <a:xfrm rot="-10800000">
            <a:off x="1952141" y="292560"/>
            <a:ext cx="2547982" cy="858075"/>
            <a:chOff x="0" y="-4262"/>
            <a:chExt cx="4296532" cy="1325840"/>
          </a:xfrm>
        </p:grpSpPr>
        <p:sp>
          <p:nvSpPr>
            <p:cNvPr id="3" name="Freeform 3"/>
            <p:cNvSpPr/>
            <p:nvPr/>
          </p:nvSpPr>
          <p:spPr>
            <a:xfrm>
              <a:off x="0" y="-4262"/>
              <a:ext cx="4296532" cy="1325840"/>
            </a:xfrm>
            <a:custGeom>
              <a:avLst/>
              <a:gdLst/>
              <a:ahLst/>
              <a:cxnLst/>
              <a:rect l="l" t="t" r="r" b="b"/>
              <a:pathLst>
                <a:path w="4296532" h="1325840">
                  <a:moveTo>
                    <a:pt x="3357632" y="1314653"/>
                  </a:moveTo>
                  <a:cubicBezTo>
                    <a:pt x="3357632" y="1314653"/>
                    <a:pt x="2937879" y="1325840"/>
                    <a:pt x="2475295" y="1323219"/>
                  </a:cubicBezTo>
                  <a:cubicBezTo>
                    <a:pt x="1814681" y="1321056"/>
                    <a:pt x="1057073" y="1313232"/>
                    <a:pt x="1057073" y="1313232"/>
                  </a:cubicBezTo>
                  <a:cubicBezTo>
                    <a:pt x="812931" y="1304398"/>
                    <a:pt x="565145" y="1287416"/>
                    <a:pt x="398404" y="1229239"/>
                  </a:cubicBezTo>
                  <a:cubicBezTo>
                    <a:pt x="120505" y="1132277"/>
                    <a:pt x="0" y="954749"/>
                    <a:pt x="0" y="628876"/>
                  </a:cubicBezTo>
                  <a:lnTo>
                    <a:pt x="0" y="628873"/>
                  </a:ln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2250627" y="7673"/>
                  </a:cubicBezTo>
                  <a:cubicBezTo>
                    <a:pt x="2718953" y="0"/>
                    <a:pt x="3182880" y="7673"/>
                    <a:pt x="3182880" y="7673"/>
                  </a:cubicBezTo>
                  <a:cubicBezTo>
                    <a:pt x="3551188" y="15152"/>
                    <a:pt x="3914501" y="84484"/>
                    <a:pt x="4112241" y="207066"/>
                  </a:cubicBezTo>
                  <a:cubicBezTo>
                    <a:pt x="4263258" y="300683"/>
                    <a:pt x="4296532" y="425358"/>
                    <a:pt x="4287391" y="628876"/>
                  </a:cubicBezTo>
                  <a:lnTo>
                    <a:pt x="4287391" y="628879"/>
                  </a:lnTo>
                  <a:cubicBezTo>
                    <a:pt x="4287392" y="1072714"/>
                    <a:pt x="4004395" y="1286812"/>
                    <a:pt x="3357632" y="1314653"/>
                  </a:cubicBezTo>
                  <a:close/>
                </a:path>
              </a:pathLst>
            </a:custGeom>
            <a:solidFill>
              <a:srgbClr val="844B36"/>
            </a:solidFill>
          </p:spPr>
          <p:txBody>
            <a:bodyPr/>
            <a:lstStyle/>
            <a:p>
              <a:endParaRPr lang="en-ID" sz="450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808022" y="552554"/>
            <a:ext cx="2692101" cy="45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3381" dirty="0">
                <a:solidFill>
                  <a:srgbClr val="FFF2F9"/>
                </a:solidFill>
                <a:latin typeface="Bakerie"/>
              </a:rPr>
              <a:t>GAPURA</a:t>
            </a:r>
          </a:p>
        </p:txBody>
      </p:sp>
      <p:pic>
        <p:nvPicPr>
          <p:cNvPr id="2050" name="Picture 3">
            <a:extLst>
              <a:ext uri="{FF2B5EF4-FFF2-40B4-BE49-F238E27FC236}">
                <a16:creationId xmlns:a16="http://schemas.microsoft.com/office/drawing/2014/main" id="{3FB57477-1C8F-E761-2832-77F737C5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122" y="706558"/>
            <a:ext cx="3740129" cy="19840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ction Button: Blank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0A5773A-8C5C-9E14-2C82-66536E9B69AD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F0D9118-E0C3-9178-7842-E7E6A11EAB60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9" name="Action Button: Blank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1B7AB9E-6634-AD24-5764-632628BEC91C}"/>
              </a:ext>
            </a:extLst>
          </p:cNvPr>
          <p:cNvSpPr/>
          <p:nvPr/>
        </p:nvSpPr>
        <p:spPr>
          <a:xfrm>
            <a:off x="622252" y="41836"/>
            <a:ext cx="582133" cy="597546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">
            <a:extLst>
              <a:ext uri="{FF2B5EF4-FFF2-40B4-BE49-F238E27FC236}">
                <a16:creationId xmlns:a16="http://schemas.microsoft.com/office/drawing/2014/main" id="{B863E1A5-7002-0CB3-1814-15E9DB78F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1425" y="1733510"/>
            <a:ext cx="9219501" cy="3556293"/>
          </a:xfrm>
          <a:prstGeom prst="rect">
            <a:avLst/>
          </a:prstGeom>
        </p:spPr>
      </p:pic>
      <p:grpSp>
        <p:nvGrpSpPr>
          <p:cNvPr id="19" name="Group 2">
            <a:extLst>
              <a:ext uri="{FF2B5EF4-FFF2-40B4-BE49-F238E27FC236}">
                <a16:creationId xmlns:a16="http://schemas.microsoft.com/office/drawing/2014/main" id="{AC378CB7-7AF4-140D-B208-A75CC11088E0}"/>
              </a:ext>
            </a:extLst>
          </p:cNvPr>
          <p:cNvGrpSpPr/>
          <p:nvPr/>
        </p:nvGrpSpPr>
        <p:grpSpPr>
          <a:xfrm>
            <a:off x="577262" y="1047749"/>
            <a:ext cx="4487584" cy="3556293"/>
            <a:chOff x="0" y="0"/>
            <a:chExt cx="1538939" cy="1248062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9C6CCAF1-C3CE-D6C8-2C22-D2706C4C1467}"/>
                </a:ext>
              </a:extLst>
            </p:cNvPr>
            <p:cNvSpPr/>
            <p:nvPr/>
          </p:nvSpPr>
          <p:spPr>
            <a:xfrm>
              <a:off x="0" y="0"/>
              <a:ext cx="1538939" cy="1248062"/>
            </a:xfrm>
            <a:custGeom>
              <a:avLst/>
              <a:gdLst/>
              <a:ahLst/>
              <a:cxnLst/>
              <a:rect l="l" t="t" r="r" b="b"/>
              <a:pathLst>
                <a:path w="1538939" h="1248062">
                  <a:moveTo>
                    <a:pt x="0" y="0"/>
                  </a:moveTo>
                  <a:lnTo>
                    <a:pt x="1538939" y="0"/>
                  </a:lnTo>
                  <a:lnTo>
                    <a:pt x="1538939" y="1248062"/>
                  </a:lnTo>
                  <a:lnTo>
                    <a:pt x="0" y="12480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4400" y="1225883"/>
            <a:ext cx="4006001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50"/>
              </a:lnSpc>
            </a:pPr>
            <a:r>
              <a:rPr lang="en-US" sz="1750" spc="35" dirty="0" err="1">
                <a:latin typeface="More Sugar Thin"/>
              </a:rPr>
              <a:t>Petirtaan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adalah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pemandian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suci</a:t>
            </a:r>
            <a:r>
              <a:rPr lang="en-US" sz="1750" spc="35" dirty="0">
                <a:latin typeface="More Sugar Thin"/>
              </a:rPr>
              <a:t> di </a:t>
            </a:r>
            <a:r>
              <a:rPr lang="en-US" sz="1750" spc="35" dirty="0" err="1">
                <a:latin typeface="More Sugar Thin"/>
              </a:rPr>
              <a:t>kalangan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istana</a:t>
            </a:r>
            <a:r>
              <a:rPr lang="en-US" sz="1750" spc="35" dirty="0">
                <a:latin typeface="More Sugar Thin"/>
              </a:rPr>
              <a:t>.  </a:t>
            </a:r>
            <a:r>
              <a:rPr lang="en-US" sz="1750" spc="35" dirty="0" err="1">
                <a:latin typeface="More Sugar Thin"/>
              </a:rPr>
              <a:t>Pertirtaan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mengakar</a:t>
            </a:r>
            <a:r>
              <a:rPr lang="en-US" sz="1750" spc="35" dirty="0">
                <a:latin typeface="More Sugar Thin"/>
              </a:rPr>
              <a:t> pada kata </a:t>
            </a:r>
            <a:r>
              <a:rPr lang="en-US" sz="1750" spc="35" dirty="0" err="1">
                <a:latin typeface="More Sugar Thin"/>
              </a:rPr>
              <a:t>tirta</a:t>
            </a:r>
            <a:r>
              <a:rPr lang="en-US" sz="1750" spc="35" dirty="0">
                <a:latin typeface="More Sugar Thin"/>
              </a:rPr>
              <a:t> yang </a:t>
            </a:r>
            <a:r>
              <a:rPr lang="en-US" sz="1750" spc="35" dirty="0" err="1">
                <a:latin typeface="More Sugar Thin"/>
              </a:rPr>
              <a:t>dalam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bahasa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Jawa</a:t>
            </a:r>
            <a:r>
              <a:rPr lang="en-US" sz="1750" spc="35" dirty="0">
                <a:latin typeface="More Sugar Thin"/>
              </a:rPr>
              <a:t> juga Indonesia </a:t>
            </a:r>
            <a:r>
              <a:rPr lang="en-US" sz="1750" spc="35" dirty="0" err="1">
                <a:latin typeface="More Sugar Thin"/>
              </a:rPr>
              <a:t>bermakna</a:t>
            </a:r>
            <a:r>
              <a:rPr lang="en-US" sz="1750" spc="35" dirty="0">
                <a:latin typeface="More Sugar Thin"/>
              </a:rPr>
              <a:t> air. Kata </a:t>
            </a:r>
            <a:r>
              <a:rPr lang="en-US" sz="1750" spc="35" dirty="0" err="1">
                <a:latin typeface="More Sugar Thin"/>
              </a:rPr>
              <a:t>pertirtaan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ini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sering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dihubungkan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dengan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candi</a:t>
            </a:r>
            <a:r>
              <a:rPr lang="en-US" sz="1750" spc="35" dirty="0">
                <a:latin typeface="More Sugar Thin"/>
              </a:rPr>
              <a:t> di Indonesia </a:t>
            </a:r>
            <a:r>
              <a:rPr lang="en-US" sz="1750" spc="35" dirty="0" err="1">
                <a:latin typeface="More Sugar Thin"/>
              </a:rPr>
              <a:t>karena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memang</a:t>
            </a:r>
            <a:r>
              <a:rPr lang="en-US" sz="1750" spc="35" dirty="0">
                <a:latin typeface="More Sugar Thin"/>
              </a:rPr>
              <a:t> salah </a:t>
            </a:r>
            <a:r>
              <a:rPr lang="en-US" sz="1750" spc="35" dirty="0" err="1">
                <a:latin typeface="More Sugar Thin"/>
              </a:rPr>
              <a:t>satu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fungsi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candi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nusantara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adalah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sebagai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tempat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permandian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selain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sebagai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tempat</a:t>
            </a:r>
            <a:r>
              <a:rPr lang="en-US" sz="1750" spc="35" dirty="0">
                <a:latin typeface="More Sugar Thin"/>
              </a:rPr>
              <a:t> ibadah dan </a:t>
            </a:r>
            <a:r>
              <a:rPr lang="en-US" sz="1750" spc="35" dirty="0" err="1">
                <a:latin typeface="More Sugar Thin"/>
              </a:rPr>
              <a:t>pemakaman</a:t>
            </a:r>
            <a:r>
              <a:rPr lang="en-US" sz="1750" spc="35" dirty="0">
                <a:latin typeface="More Sugar Thin"/>
              </a:rPr>
              <a:t>. </a:t>
            </a:r>
            <a:r>
              <a:rPr lang="en-US" sz="1750" spc="35" dirty="0" err="1">
                <a:latin typeface="More Sugar Thin"/>
              </a:rPr>
              <a:t>Meski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begitu</a:t>
            </a:r>
            <a:r>
              <a:rPr lang="en-US" sz="1750" spc="35" dirty="0">
                <a:latin typeface="More Sugar Thin"/>
              </a:rPr>
              <a:t>, </a:t>
            </a:r>
            <a:r>
              <a:rPr lang="en-US" sz="1750" spc="35" dirty="0" err="1">
                <a:latin typeface="More Sugar Thin"/>
              </a:rPr>
              <a:t>terdapat</a:t>
            </a:r>
            <a:r>
              <a:rPr lang="en-US" sz="1750" spc="35" dirty="0">
                <a:latin typeface="More Sugar Thin"/>
              </a:rPr>
              <a:t> juga </a:t>
            </a:r>
            <a:r>
              <a:rPr lang="en-US" sz="1750" spc="35" dirty="0" err="1">
                <a:latin typeface="More Sugar Thin"/>
              </a:rPr>
              <a:t>beberapa</a:t>
            </a:r>
            <a:r>
              <a:rPr lang="en-US" sz="1750" spc="35" dirty="0">
                <a:latin typeface="More Sugar Thin"/>
              </a:rPr>
              <a:t> situs </a:t>
            </a:r>
            <a:r>
              <a:rPr lang="en-US" sz="1750" spc="35" dirty="0" err="1">
                <a:latin typeface="More Sugar Thin"/>
              </a:rPr>
              <a:t>budaya</a:t>
            </a:r>
            <a:r>
              <a:rPr lang="en-US" sz="1750" spc="35" dirty="0">
                <a:latin typeface="More Sugar Thin"/>
              </a:rPr>
              <a:t> yang </a:t>
            </a:r>
            <a:r>
              <a:rPr lang="en-US" sz="1750" spc="35" dirty="0" err="1">
                <a:latin typeface="More Sugar Thin"/>
              </a:rPr>
              <a:t>memang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secara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khusus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difungsikan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sebagai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pertirtaan</a:t>
            </a:r>
            <a:r>
              <a:rPr lang="en-US" sz="1750" spc="35" dirty="0">
                <a:latin typeface="More Sugar Thin"/>
              </a:rPr>
              <a:t>. </a:t>
            </a:r>
            <a:r>
              <a:rPr lang="en-US" sz="1750" spc="35" dirty="0" err="1">
                <a:latin typeface="More Sugar Thin"/>
              </a:rPr>
              <a:t>Contohnya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adalah</a:t>
            </a:r>
            <a:r>
              <a:rPr lang="en-US" sz="1750" spc="35" dirty="0">
                <a:latin typeface="More Sugar Thin"/>
              </a:rPr>
              <a:t> </a:t>
            </a:r>
            <a:r>
              <a:rPr lang="en-US" sz="1750" spc="35" dirty="0" err="1">
                <a:latin typeface="More Sugar Thin"/>
              </a:rPr>
              <a:t>Petirtaan</a:t>
            </a:r>
            <a:r>
              <a:rPr lang="en-US" sz="1750" spc="35" dirty="0">
                <a:latin typeface="More Sugar Thin"/>
              </a:rPr>
              <a:t> Tirtha </a:t>
            </a:r>
            <a:r>
              <a:rPr lang="en-US" sz="1750" spc="35" dirty="0" err="1">
                <a:latin typeface="More Sugar Thin"/>
              </a:rPr>
              <a:t>Empul</a:t>
            </a:r>
            <a:r>
              <a:rPr lang="en-US" sz="1750" spc="35" dirty="0">
                <a:latin typeface="More Sugar Thin"/>
              </a:rPr>
              <a:t> dan </a:t>
            </a:r>
            <a:r>
              <a:rPr lang="en-US" sz="1750" spc="35" dirty="0" err="1">
                <a:latin typeface="More Sugar Thin"/>
              </a:rPr>
              <a:t>Jolotondo</a:t>
            </a:r>
            <a:r>
              <a:rPr lang="en-US" sz="1750" spc="35" dirty="0">
                <a:latin typeface="More Sugar Thin"/>
              </a:rPr>
              <a:t>.</a:t>
            </a:r>
          </a:p>
          <a:p>
            <a:pPr>
              <a:lnSpc>
                <a:spcPts val="1750"/>
              </a:lnSpc>
            </a:pPr>
            <a:endParaRPr lang="en-US" sz="1750" spc="35" dirty="0">
              <a:latin typeface="More Sugar Thin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F695F4D4-A9E6-9BF1-0457-6CB58FCB0D21}"/>
              </a:ext>
            </a:extLst>
          </p:cNvPr>
          <p:cNvGrpSpPr/>
          <p:nvPr/>
        </p:nvGrpSpPr>
        <p:grpSpPr>
          <a:xfrm rot="-10800000">
            <a:off x="1653895" y="328920"/>
            <a:ext cx="2346607" cy="534245"/>
            <a:chOff x="0" y="0"/>
            <a:chExt cx="6305741" cy="1319354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90B9929-69FD-8D2E-A081-546B63A3930A}"/>
                </a:ext>
              </a:extLst>
            </p:cNvPr>
            <p:cNvSpPr/>
            <p:nvPr/>
          </p:nvSpPr>
          <p:spPr>
            <a:xfrm>
              <a:off x="0" y="-4262"/>
              <a:ext cx="6313487" cy="1325840"/>
            </a:xfrm>
            <a:custGeom>
              <a:avLst/>
              <a:gdLst/>
              <a:ahLst/>
              <a:cxnLst/>
              <a:rect l="l" t="t" r="r" b="b"/>
              <a:pathLst>
                <a:path w="6313487" h="1325840">
                  <a:moveTo>
                    <a:pt x="5374587" y="1314653"/>
                  </a:moveTo>
                  <a:cubicBezTo>
                    <a:pt x="5374587" y="1314653"/>
                    <a:pt x="4954834" y="1325840"/>
                    <a:pt x="4492250" y="1323219"/>
                  </a:cubicBezTo>
                  <a:cubicBezTo>
                    <a:pt x="2357919" y="1321056"/>
                    <a:pt x="1057073" y="1313232"/>
                    <a:pt x="1057073" y="1313232"/>
                  </a:cubicBezTo>
                  <a:cubicBezTo>
                    <a:pt x="812931" y="1304398"/>
                    <a:pt x="565145" y="1287416"/>
                    <a:pt x="398404" y="1229239"/>
                  </a:cubicBezTo>
                  <a:cubicBezTo>
                    <a:pt x="120505" y="1132277"/>
                    <a:pt x="0" y="954749"/>
                    <a:pt x="0" y="628876"/>
                  </a:cubicBezTo>
                  <a:lnTo>
                    <a:pt x="0" y="628873"/>
                  </a:ln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3824157" y="7673"/>
                  </a:cubicBezTo>
                  <a:cubicBezTo>
                    <a:pt x="4735908" y="0"/>
                    <a:pt x="5199835" y="7673"/>
                    <a:pt x="5199835" y="7673"/>
                  </a:cubicBezTo>
                  <a:cubicBezTo>
                    <a:pt x="5568143" y="15152"/>
                    <a:pt x="5931455" y="84484"/>
                    <a:pt x="6129196" y="207066"/>
                  </a:cubicBezTo>
                  <a:cubicBezTo>
                    <a:pt x="6280213" y="300683"/>
                    <a:pt x="6313487" y="425358"/>
                    <a:pt x="6304347" y="628876"/>
                  </a:cubicBezTo>
                  <a:lnTo>
                    <a:pt x="6304347" y="628879"/>
                  </a:lnTo>
                  <a:cubicBezTo>
                    <a:pt x="6304347" y="1072714"/>
                    <a:pt x="6021350" y="1286812"/>
                    <a:pt x="5374587" y="1314653"/>
                  </a:cubicBezTo>
                  <a:close/>
                </a:path>
              </a:pathLst>
            </a:custGeom>
            <a:solidFill>
              <a:srgbClr val="844B36"/>
            </a:solidFill>
          </p:spPr>
          <p:txBody>
            <a:bodyPr/>
            <a:lstStyle/>
            <a:p>
              <a:endParaRPr lang="en-ID" sz="45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19300" y="297340"/>
            <a:ext cx="2148206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000" spc="90" dirty="0">
                <a:solidFill>
                  <a:schemeClr val="bg1"/>
                </a:solidFill>
                <a:latin typeface="More Sugar Thin"/>
              </a:rPr>
              <a:t>PETIRTAAN</a:t>
            </a:r>
          </a:p>
        </p:txBody>
      </p:sp>
      <p:sp>
        <p:nvSpPr>
          <p:cNvPr id="16" name="Action Button: Blank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49F17B8-EE10-9A4E-FF1A-9667DF65E294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9C73DD1-2B98-EEC2-351C-9E7010A4500E}"/>
              </a:ext>
            </a:extLst>
          </p:cNvPr>
          <p:cNvSpPr/>
          <p:nvPr/>
        </p:nvSpPr>
        <p:spPr>
          <a:xfrm flipH="1">
            <a:off x="15924" y="57150"/>
            <a:ext cx="561337" cy="59754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5" name="Action Button: Blank 1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5B5C7C4-DA29-A822-2023-F046146872BA}"/>
              </a:ext>
            </a:extLst>
          </p:cNvPr>
          <p:cNvSpPr/>
          <p:nvPr/>
        </p:nvSpPr>
        <p:spPr>
          <a:xfrm>
            <a:off x="622252" y="41836"/>
            <a:ext cx="582133" cy="59754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3075" name="Picture 4">
            <a:extLst>
              <a:ext uri="{FF2B5EF4-FFF2-40B4-BE49-F238E27FC236}">
                <a16:creationId xmlns:a16="http://schemas.microsoft.com/office/drawing/2014/main" id="{D3106FC1-DC92-592A-0778-C73D936C7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84" y="755697"/>
            <a:ext cx="3175183" cy="1744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>
            <a:extLst>
              <a:ext uri="{FF2B5EF4-FFF2-40B4-BE49-F238E27FC236}">
                <a16:creationId xmlns:a16="http://schemas.microsoft.com/office/drawing/2014/main" id="{47FC1B52-C9EC-9744-E932-0DBF3030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30067" y="1872304"/>
            <a:ext cx="9219501" cy="3989691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0B49489D-593F-3596-19C2-3A9B780D3D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8131" y="2114550"/>
            <a:ext cx="2401961" cy="308438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-10800000">
            <a:off x="2980752" y="208911"/>
            <a:ext cx="2145829" cy="448973"/>
            <a:chOff x="0" y="0"/>
            <a:chExt cx="6305741" cy="1319354"/>
          </a:xfrm>
        </p:grpSpPr>
        <p:sp>
          <p:nvSpPr>
            <p:cNvPr id="3" name="Freeform 3"/>
            <p:cNvSpPr/>
            <p:nvPr/>
          </p:nvSpPr>
          <p:spPr>
            <a:xfrm>
              <a:off x="0" y="-4262"/>
              <a:ext cx="6313487" cy="1325840"/>
            </a:xfrm>
            <a:custGeom>
              <a:avLst/>
              <a:gdLst/>
              <a:ahLst/>
              <a:cxnLst/>
              <a:rect l="l" t="t" r="r" b="b"/>
              <a:pathLst>
                <a:path w="6313487" h="1325840">
                  <a:moveTo>
                    <a:pt x="5374587" y="1314653"/>
                  </a:moveTo>
                  <a:cubicBezTo>
                    <a:pt x="5374587" y="1314653"/>
                    <a:pt x="4954834" y="1325840"/>
                    <a:pt x="4492250" y="1323219"/>
                  </a:cubicBezTo>
                  <a:cubicBezTo>
                    <a:pt x="2357919" y="1321056"/>
                    <a:pt x="1057073" y="1313232"/>
                    <a:pt x="1057073" y="1313232"/>
                  </a:cubicBezTo>
                  <a:cubicBezTo>
                    <a:pt x="812931" y="1304398"/>
                    <a:pt x="565145" y="1287416"/>
                    <a:pt x="398404" y="1229239"/>
                  </a:cubicBezTo>
                  <a:cubicBezTo>
                    <a:pt x="120505" y="1132277"/>
                    <a:pt x="0" y="954749"/>
                    <a:pt x="0" y="628876"/>
                  </a:cubicBezTo>
                  <a:lnTo>
                    <a:pt x="0" y="628873"/>
                  </a:ln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3824157" y="7673"/>
                  </a:cubicBezTo>
                  <a:cubicBezTo>
                    <a:pt x="4735908" y="0"/>
                    <a:pt x="5199835" y="7673"/>
                    <a:pt x="5199835" y="7673"/>
                  </a:cubicBezTo>
                  <a:cubicBezTo>
                    <a:pt x="5568143" y="15152"/>
                    <a:pt x="5931455" y="84484"/>
                    <a:pt x="6129196" y="207066"/>
                  </a:cubicBezTo>
                  <a:cubicBezTo>
                    <a:pt x="6280213" y="300683"/>
                    <a:pt x="6313487" y="425358"/>
                    <a:pt x="6304347" y="628876"/>
                  </a:cubicBezTo>
                  <a:lnTo>
                    <a:pt x="6304347" y="628879"/>
                  </a:lnTo>
                  <a:cubicBezTo>
                    <a:pt x="6304347" y="1072714"/>
                    <a:pt x="6021350" y="1286812"/>
                    <a:pt x="5374587" y="1314653"/>
                  </a:cubicBezTo>
                  <a:close/>
                </a:path>
              </a:pathLst>
            </a:custGeom>
            <a:solidFill>
              <a:srgbClr val="844B3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59643" y="639382"/>
            <a:ext cx="4025717" cy="38597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41892" y="811697"/>
            <a:ext cx="3402976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0"/>
              </a:lnSpc>
            </a:pP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Bentuk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patung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hindu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tidak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sama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dengan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bentuk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patung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budha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.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Patung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hindu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umumnya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berbentuk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dewa-dewi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,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tokoh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, dan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makhluk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mistik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.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Misalnya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,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Patung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Raja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Airlangga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berbentuk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patung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Dewa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Wisnu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sedang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menunggang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garuda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, dan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Patung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Ken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Dedes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dalam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wujud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Dewi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Prajnaparamita.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Sedangkan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patung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budha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,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bentuknya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mewujudkan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sang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Budha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Gautama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sendiri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.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Patung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budha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tampil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dalam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berbagai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posisi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.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Misalnya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,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sikap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dhyana-mudra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yaitu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sikap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tangan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sedang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bersemedi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atau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sikap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wara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-mudra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yaitu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sikap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tangan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sedang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memberi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 </a:t>
            </a:r>
            <a:r>
              <a:rPr lang="en-US" sz="1550" spc="31" dirty="0" err="1">
                <a:solidFill>
                  <a:srgbClr val="000000"/>
                </a:solidFill>
                <a:latin typeface="More Sugar Thin"/>
              </a:rPr>
              <a:t>anugerah</a:t>
            </a:r>
            <a:r>
              <a:rPr lang="en-US" sz="1550" spc="31" dirty="0">
                <a:solidFill>
                  <a:srgbClr val="000000"/>
                </a:solidFill>
                <a:latin typeface="More Sugar Thin"/>
              </a:rPr>
              <a:t>.</a:t>
            </a:r>
          </a:p>
          <a:p>
            <a:pPr>
              <a:lnSpc>
                <a:spcPts val="1550"/>
              </a:lnSpc>
            </a:pPr>
            <a:endParaRPr lang="en-US" sz="1550" spc="31" dirty="0">
              <a:solidFill>
                <a:srgbClr val="000000"/>
              </a:solidFill>
              <a:latin typeface="More Sugar Thi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204752" y="340609"/>
            <a:ext cx="1695192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 spc="35" dirty="0">
                <a:solidFill>
                  <a:srgbClr val="FFFFFF"/>
                </a:solidFill>
                <a:latin typeface="More Sugar Thin"/>
              </a:rPr>
              <a:t>PATUNG</a:t>
            </a:r>
          </a:p>
        </p:txBody>
      </p:sp>
      <p:pic>
        <p:nvPicPr>
          <p:cNvPr id="4098" name="Picture 5">
            <a:extLst>
              <a:ext uri="{FF2B5EF4-FFF2-40B4-BE49-F238E27FC236}">
                <a16:creationId xmlns:a16="http://schemas.microsoft.com/office/drawing/2014/main" id="{34E4D277-4654-EFEE-AFF3-A9FFCCC7B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/>
          <a:stretch/>
        </p:blipFill>
        <p:spPr bwMode="auto">
          <a:xfrm>
            <a:off x="6288729" y="792647"/>
            <a:ext cx="2558026" cy="1926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Action Button: Blank 15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C17B70A5-7A59-487B-7D10-9C09A8ADAC89}"/>
              </a:ext>
            </a:extLst>
          </p:cNvPr>
          <p:cNvSpPr/>
          <p:nvPr/>
        </p:nvSpPr>
        <p:spPr>
          <a:xfrm>
            <a:off x="15922" y="4540608"/>
            <a:ext cx="561339" cy="602892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0C7BBFB-750D-D57F-03A4-E023AF904881}"/>
              </a:ext>
            </a:extLst>
          </p:cNvPr>
          <p:cNvSpPr/>
          <p:nvPr/>
        </p:nvSpPr>
        <p:spPr>
          <a:xfrm flipH="1">
            <a:off x="15924" y="41836"/>
            <a:ext cx="561337" cy="59754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8" name="Action Button: Blank 1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F079525-11D1-9007-0E17-F3FC5361FCA9}"/>
              </a:ext>
            </a:extLst>
          </p:cNvPr>
          <p:cNvSpPr/>
          <p:nvPr/>
        </p:nvSpPr>
        <p:spPr>
          <a:xfrm>
            <a:off x="622252" y="41836"/>
            <a:ext cx="582133" cy="59754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4C166DDA-DCA5-42CD-88DD-103017E6637B}"/>
  <p:tag name="ISPRING_PROJECT_FOLDER_UPDATED" val="1"/>
  <p:tag name="ISPRING_FIRST_PUBLISH" val="1"/>
  <p:tag name="ISPRING_ULTRA_SCORM_COURCE_TITLE" val="Peninggalan Sejarah Hindu Budha"/>
  <p:tag name="ISPRING_ULTRA_SCORM_COURSE_ID" val="A27B7FBC-39AD-42E7-B1C8-BCDF41ECE786"/>
  <p:tag name="ISPRING_CMI5_LAUNCH_METHOD" val="any window"/>
  <p:tag name="ISPRINGCLOUDFOLDERID" val="1"/>
  <p:tag name="ISPRINGONLINEFOLDERID" val="1"/>
  <p:tag name="ISPRING_SCORM_RATE_SLIDES" val="0"/>
  <p:tag name="ISPRING_PRESENTATION_TITLE" val="Peninggalan Sejarah Hindu Budha"/>
  <p:tag name="ISPRING-SUITE_ISPRING_CURRENT_PLAYER_ID" val="universal"/>
  <p:tag name="ISPRING_PRESENTATION_COURSE_TITLE" val="Peninggalan Sejarah Hindu Budha"/>
  <p:tag name="ISPRING_LMS_API_VERSION" val="SCORM 2004 (2nd edition)"/>
  <p:tag name="ISPRING_SCORM_PASSING_SCORE" val="80.000000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-SUITE_ISPRING_PLAYERS_CUSTOMIZATION_2" val="{&quot;universal&quot;:{&quot;skinSettings&quot;:{&quot;borderRadius&quot;:10,&quot;colors&quot;:{&quot;asideBackground&quot;:{&quot;color&quot;:&quot;#EA7540&quot;,&quot;opacity&quot;:1,&quot;type&quot;:&quot;SOLID&quot;},&quot;asideElementBackgroundActive&quot;:{&quot;color&quot;:&quot;#414141&quot;,&quot;opacity&quot;:1,&quot;type&quot;:&quot;SOLID&quot;},&quot;asideElementBackgroundHover&quot;:{&quot;color&quot;:&quot;#FDAA84&quot;,&quot;opacity&quot;:1,&quot;type&quot;:&quot;SOLID&quot;},&quot;asideElementText&quot;:{&quot;color&quot;:&quot;#261813&quot;,&quot;opacity&quot;:1,&quot;type&quot;:&quot;SOLID&quot;},&quot;asideElementTextActive&quot;:{&quot;color&quot;:&quot;#FFFFFF&quot;,&quot;opacity&quot;:1,&quot;type&quot;:&quot;SOLID&quot;},&quot;asideElementTextHover&quot;:{&quot;color&quot;:&quot;#261813&quot;,&quot;opacity&quot;:1,&quot;type&quot;:&quot;SOLID&quot;},&quot;asideLogoBackground&quot;:{&quot;color&quot;:&quot;#EFF1F2&quot;,&quot;opacity&quot;:1,&quot;type&quot;:&quot;SOLID&quot;},&quot;pageBackground&quot;:{&quot;color&quot;:&quot;#F4E9E5&quot;,&quot;opacity&quot;:1,&quot;type&quot;:&quot;SOLID&quot;},&quot;playerBackground&quot;:{&quot;color&quot;:&quot;#FFFFFF&quot;,&quot;opacity&quot;:1,&quot;type&quot;:&quot;SOLID&quot;},&quot;playerText&quot;:{&quot;color&quot;:&quot;#616870&quot;,&quot;opacity&quot;:1,&quot;type&quot;:&quot;SOLID&quot;},&quot;primaryButtonBackground&quot;:{&quot;color&quot;:&quot;#374B5B&quot;,&quot;opacity&quot;:1,&quot;type&quot;:&quot;SOLID&quot;},&quot;primaryButtonBackgroundHover&quot;:{&quot;color&quot;:&quot;#EA7540&quot;,&quot;opacity&quot;:1,&quot;type&quot;:&quot;SOLID&quot;},&quot;primaryButtonBorder&quot;:{&quot;color&quot;:&quot;#374B5B&quot;,&quot;opacity&quot;:1,&quot;type&quot;:&quot;SOLID&quot;},&quot;primaryButtonBorderHover&quot;:{&quot;color&quot;:&quot;#EA7540&quot;,&quot;opacity&quot;:1,&quot;type&quot;:&quot;SOLID&quot;},&quot;primaryButtonText&quot;:{&quot;color&quot;:&quot;#FFFFFF&quot;,&quot;opacity&quot;:1,&quot;type&quot;:&quot;SOLID&quot;},&quot;primaryButtonTextHover&quot;:{&quot;color&quot;:&quot;#FFFFFF&quot;,&quot;opacity&quot;:1,&quot;type&quot;:&quot;SOLID&quot;},&quot;secondaryButtonBackground&quot;:{&quot;color&quot;:&quot;#F1F2F4&quot;,&quot;opacity&quot;:1,&quot;type&quot;:&quot;SOLID&quot;},&quot;secondaryButtonBackgroundHover&quot;:{&quot;color&quot;:&quot;#E5E5E5&quot;,&quot;opacity&quot;:1,&quot;type&quot;:&quot;SOLID&quot;},&quot;secondaryButtonBorder&quot;:{&quot;color&quot;:&quot;#F1F2F4&quot;,&quot;opacity&quot;:1,&quot;type&quot;:&quot;SOLID&quot;},&quot;secondaryButtonBorderHover&quot;:{&quot;color&quot;:&quot;#E5E5E5&quot;,&quot;opacity&quot;:1,&quot;type&quot;:&quot;SOLID&quot;},&quot;secondaryButtonText&quot;:{&quot;color&quot;:&quot;#616870&quot;,&quot;opacity&quot;:1,&quot;type&quot;:&quot;SOLID&quot;},&quot;secondaryButtonTextHover&quot;:{&quot;color&quot;:&quot;#616870&quot;,&quot;opacity&quot;:1,&quot;type&quot;:&quot;SOLID&quot;}},&quot;controlPanel&quot;:{&quot;navigationMode&quot;:&quot;bySlides&quot;,&quot;progressBar&quot;:{&quot;enabled&quot;:true,&quot;mode&quot;:&quot;presentationTimeline&quot;,&quot;showLabels&quot;:true,&quot;visible&quot;:false},&quot;showCCButton&quot;:false,&quot;showNextButton&quot;:true,&quot;showOutline&quot;:false,&quot;showPlayPause&quot;:false,&quot;showPlaybackRateButton&quot;:false,&quot;showPrevButton&quot;:true,&quot;showRewind&quot;:false,&quot;showSlideNumbers&quot;:true,&quot;showSlideOnlyButton&quot;:false,&quot;showVolumeControl&quot;:false,&quot;visible&quot;:false},&quot;fontFamily&quot;:&quot;Arial&quot;,&quot;miniskinCustomizationEnabled&quot;:true,&quot;outlinePanel&quot;:{&quot;highlightViewedEntries&quot;:false,&quot;multilevel&quot;:true,&quot;numberEntries&quot;:true,&quot;search&quot;:true,&quot;thumbnails&quot;:true},&quot;sidePanel&quot;:{&quot;showAtLeft&quot;:false,&quot;showLogo&quot;:false,&quot;showNotes&quot;:false,&quot;showOutline&quot;:false,&quot;showPresenterInfo&quot;:false,&quot;showPresenterVideo&quot;:false,&quot;visible&quot;:false},&quot;titlePanel&quot;:{&quot;buttons&quot;:[],&quot;buttonsAtLeft&quot;:true,&quot;courseTitleVisible&quot;:true,&quot;showLogo&quot;:false,&quot;visible&quot;:true},&quot;version&quot;:&quot;1.0&quot;},&quot;skinMessages&quot;:{&quot;PB_ACCESSIBLE_ARIA_LABEL_BACK_TO_BEGIN&quot;:&quot;Go to the beginning of the slide&quot;,&quot;PB_ACCESSIBLE_ARIA_LABEL_BOTTOM_PANEL&quot;:&quot;Bottom Bar&quot;,&quot;PB_ACCESSIBLE_ARIA_LABEL_NAVIGATION_BUTTONS&quot;:&quot;Navigation buttons&quot;,&quot;PB_ACCESSIBLE_ARIA_LABEL_SETTINGS&quot;:&quot;Accessibility Settings&quot;,&quot;PB_ACCESSIBLE_ARIA_LABEL_SLIDE&quot;:&quot;Slide&quot;,&quot;PB_ACCESSIBLE_ARIA_LABEL_TOP_PANEL&quot;:&quot;Top Bar&quot;,&quot;PB_ACCESSIBLE_AUDIO_NARRATION_LABEL&quot;:&quot;Audio narration&quot;,&quot;PB_ACCESSIBLE_NAVIGATION_NEXT_BUTTON&quot;:&quot;Next&quot;,&quot;PB_ACCESSIBLE_NAVIGATION_PREV_BUTTON&quot;:&quot;Previous&quot;,&quot;PB_ACCESSIBLE_SKIN_ENABLE_ACCESSIBILITY_MODE&quot;:&quot;Turn on accessibility mode&quot;,&quot;PB_ACCESSIBLE_SKIN_ENABLE_NORMAL_MODE&quot;:&quot;Turn off accessibility mode&quot;,&quot;PB_ACCESSIBLE_SKIN_PRESENTER_PHOTO&quot;:&quot;Presenter photo&quot;,&quot;PB_ACCESSIBLE_SLIDE_N_OF_COUNT&quot;:&quot;Slide %SLIDE_NUMBER% of %TOTAL_SLIDES%&quot;,&quot;PB_ACCESSIBLE_VIDEO_NARRATION_LABEL&quot;:&quot;Video narration&quot;,&quot;PB_ACCESSIBLE_WATERMARK_SKIN_CREATED_WITH&quot;:&quot;Created with iSpring evaluation version&quot;,&quot;PB_ATTACHMENT_DOCUMENT_SUBTITLE&quot;:&quot;Document&quot;,&quot;PB_ATTACHMENT_FILE_SUBTITLE&quot;:&quot;File&quot;,&quot;PB_ATTACHMENT_IMAGE_SUBTITLE&quot;:&quot;Picture&quot;,&quot;PB_ATTACHMENT_LINK_SUBTITLE&quot;:&quot;Link&quot;,&quot;PB_ATTACHMENT_VIDEO_SUBTITLE&quot;:&quot;Video&quot;,&quot;PB_BACK_TO_APP_BUTTON_LABEL&quot;:&quot;Go back&quot;,&quot;PB_CC_MENU_OFF&quot;:&quot;Off&quot;,&quot;PB_CC_MENU_ON&quot;:&quot;On&quot;,&quot;PB_CC_MENU_TITLE&quot;:&quot;Notes&quot;,&quot;PB_CONTROL_PANEL_EXIT_FULL_SCREEN&quot;:&quot;Exit full screen&quot;,&quot;PB_CONTROL_PANEL_FULL_SCREEN&quot;:&quot;Full screen&quot;,&quot;PB_CONTROL_PANEL_NEXT&quot;:&quot;Next&quot;,&quot;PB_CONTROL_PANEL_OUTLINE&quot;:&quot;Outline&quot;,&quot;PB_CONTROL_PANEL_PREV&quot;:&quot;&quot;,&quot;PB_CONTROL_PANEL_REPLAY&quot;:&quot;Replay&quot;,&quot;PB_CONTROL_PANEL_SLIDE_COUNTER&quot;:&quot;%SLIDE_NUMBER% of %TOTAL_SLIDES%&quot;,&quot;PB_CONTROL_PANEL_VOLUME_CONTROL&quot;:&quot;Volume&quot;,&quot;PB_CURRENT_SLIDE_IS_NOT_COMPLETED&quot;:&quot;Complete the slide to go to the next one.&quot;,&quot;PB_DOMAIN_RESTRICTION&quot;:&quot;Sorry, the content author has prohibited sharing the presentation on this domain.&quot;,&quot;PB_DRAWING_TOOLS_END_DRAWING&quot;:&quot;Finish drawing&quot;,&quot;PB_DRAWING_TOOLS_ERASER&quot;:&quot;Eraser&quot;,&quot;PB_DRAWING_TOOLS_ERASE_ALL&quot;:&quot;Erase all&quot;,&quot;PB_DRAWING_TOOLS_HIGHLIGHTER&quot;:&quot;Highlighter&quot;,&quot;PB_DRAWING_TOOLS_PEN&quot;:&quot;Pen&quot;,&quot;PB_ENTER_PASSWORD&quot;:&quot;Enter the password to view this presentation.&quot;,&quot;PB_INCORRECT_PASSWORD&quot;:&quot;Incorrect password.&quot;,&quot;PB_INTERACTION_SLIDE_WINDOW_TEXT&quot;:&quot;To advance to the next slide, complete this interaction.&quot;,&quot;PB_MESSAGE_BOX_NO&quot;:&quot;No&quot;,&quot;PB_MESSAGE_BOX_OK&quot;:&quot;OK&quot;,&quot;PB_MESSAGE_BOX_YES&quot;:&quot;Yes&quot;,&quot;PB_NAVIGATION_IS_RESTRICTED&quot;:&quot;You can only view slides in order.&quot;,&quot;PB_NAVIGATION_IS_SEQUENTIAL&quot;:&quot;You can only view slides in order.&quot;,&quot;PB_PLAYBACK_RATE_MENU_CAPTION&quot;:&quot;Speed&quot;,&quot;PB_PRECEDING_QUIZ_FAILED_WINDOW_TEXT&quot;:&quot;You haven't passed the quiz on slide %SLIDE_INDEX% and can't advance to the next slide.&quot;,&quot;PB_PRECEDING_QUIZ_NOT_COMPLETED_WINDOW_TEXT&quot;:&quot;To advance to this slide, complete the quiz on slide %SLIDE_INDEX%.&quot;,&quot;PB_PRECEDING_QUIZ_NOT_PASSED_WINDOW_TEXT&quot;:&quot;To advance to this slide, you need to pass the quiz on slide %SLIDE_INDEX%.&quot;,&quot;PB_PRECEDING_SCENARIO_FAILED_WINDOW_TEXT&quot;:&quot;You haven't passed the role-play on slide %SLIDE_INDEX% and can't advance to the next slide.&quot;,&quot;PB_PRECEDING_SCENARIO_NOT_COMPLETED_WINDOW_TEXT&quot;:&quot;To advance to this slide, complete the role-play on slide %SLIDE_INDEX%.&quot;,&quot;PB_PRECEDING_SCENARIO_NOT_PASSED_WINDOW_TEXT&quot;:&quot;To advance to this slide, you need to pass the role-play on slide %SLIDE_INDEX%.&quot;,&quot;PB_PRESENTER_COLLAPSE_BIO&quot;:&quot;Show less&quot;,&quot;PB_PRESENTER_EMAIL&quot;:&quot;Email&quot;,&quot;PB_PRESENTER_EXPAND_BIO&quot;:&quot;Show more&quot;,&quot;PB_PRESENTER_NO_INFO&quot;:&quot;No presenter info.&quot;,&quot;PB_PRESENTER_WEBSITE&quot;:&quot;Website&quot;,&quot;PB_QUIZ_SLIDE_WINDOW_TEXT&quot;:&quot;To advance to the next slide, complete this quiz.&quot;,&quot;PB_RATE_MENU_CAPTION&quot;:&quot;Speed&quot;,&quot;PB_RATE_MENU_DEFAULT_RATE&quot;:&quot;Normal&quot;,&quot;PB_RESUME_PRESENTATION_WINDOW_TEXT&quot;:&quot;Do you want to resume where you left off?&quot;,&quot;PB_SCENARIO_SLIDE_WINDOW_TEXT&quot;:&quot;To advance to the next slide, complete this role-play.&quot;,&quot;PB_SEARCH_CANCEL&quot;:&quot;Cancel&quot;,&quot;PB_SEARCH_NO_RESULTS_LABEL&quot;:&quot;No matches found.&quot;,&quot;PB_SEARCH_PANEL_DEFAULT_TEXT&quot;:&quot;Search…&quot;,&quot;PB_SEARCH_RESULTS_LABEL&quot;:&quot;Search results&quot;,&quot;PB_SEARCH_RESULT_IN_NOTES&quot;:&quot;in notes&quot;,&quot;PB_SEARCH_RESULT_IN_TEXT_LABEL&quot;:&quot;in slide&quot;,&quot;PB_SUBTITLES_MENU_CAPTION&quot;:&quot;Subtitles&quot;,&quot;PB_SUBTITLES_OFF&quot;:&quot;Off&quot;,&quot;PB_TAB_NOTES_LABEL&quot;:&quot;Notes&quot;,&quot;PB_TAB_OUTLINE_LABEL&quot;:&quot;Slides&quot;,&quot;PB_TIME_RESTRICTION&quot;:&quot;Sorry, the content author has prohibited viewing the presentation at this time.&quot;,&quot;PB_TITLE_PANEL_ATTACHMENTS&quot;:&quot;Resources&quot;,&quot;PB_TITLE_PANEL_MARKER_TOOLS&quot;:&quot;Drawing&quot;,&quot;PB_TITLE_PANEL_NOTES&quot;:&quot;Notes&quot;,&quot;PB_TITLE_PANEL_OUTLINE&quot;:&quot;Outline&quot;,&quot;PB_TITLE_PANEL_PRESENTER_INFO&quot;:&quot;Presenter Info&quot;,&quot;PB_TREE_CONTROL_LOADING&quot;:&quot;Loading…&quot;,&quot;PB_VIDEO_WINDOW_NO_VIDEO_LABEL&quot;:&quot;No video&quot;},&quot;playbackAndNavigationSettings&quot;:{&quot;autoStart&quot;:true,&quot;saveAnimationStates&quot;:true,&quot;loopPresentation&quot;:false,&quot;autoPlayAnimations&quot;:false,&quot;autoPlayAnimationsTime&quot;:1,&quot;navigationType&quot;:&quot;FREE&quot;,&quot;resumeMode&quot;:&quot;PROMPT&quot;,&quot;enableKeyboardNavigation&quot;:true},&quot;keyboardSettings&quot;:&quot;&quot;,&quot;skinVersion&quot;:2,&quot;skinCompatibleVersion&quot;:0,&quot;publishSettings&quot;:{&quot;backgroundColor&quot;:&quot;#F4E9E5&quot;,&quot;playerDimensions&quot;:{&quot;height&quot;:76,&quot;width&quot;:16},&quot;playerModule&quot;:&quot;UniversalHtml&quot;,&quot;presentationContent&quot;:{&quot;metadata&quot;:{&quot;references&quot;:false,&quot;texts&quot;:[&quot;DT_COURSE_TITLE&quot;,&quot;DT_HYPERLINK_TOOLTIP&quot;]},&quot;resources&quot;:{&quot;attachments&quot;:false,&quot;fonts&quot;:[{&quot;charsets&quot;:{&quot;dynamicFormatted&quot;:[&quot;DCT_INTERACTIVITY_TEXT&quot;,&quot;DCT_INTERACTIVITY_SEMIBOLD_TEXT&quot;],&quot;dynamicPlain&quot;:[&quot;DCT_COURSE_TITLE&quot;,&quot;DCT_HYPERLINK_TOOLTIP&quot;],&quot;static&quot;:[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PFn&quot;,&quot;fontFamily&quot;:&quot;Arial&quot;,&quot;isBold&quot;:false,&quot;isItalic&quot;:false,&quot;isSemibold&quot;:false,&quot;substituteFontFamily&quot;:&quot;Arial&quot;},{&quot;charsets&quot;:{&quot;dynamicFormatted&quot;:[&quot;DCT_INTERACTIVITY_TEXT&quot;,&quot;DCT_INTERACTIVITY_SEMIBOLD_TEXT&quot;],&quot;dynamicPlain&quot;:[&quot;DCT_COURSE_TITLE&quot;,&quot;DCT_HYPERLINK_TOOLTIP&quot;],&quot;static&quot;:[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PFnb&quot;,&quot;fontFamily&quot;:&quot;Arial&quot;,&quot;isBold&quot;:true,&quot;isItalic&quot;:false,&quot;isSemibold&quot;:false,&quot;substituteFontFamily&quot;:&quot;Arial&quot;},{&quot;charsets&quot;:{&quot;dynamicFormatted&quot;:[&quot;DCT_INTERACTIVITY_TEXT&quot;,&quot;DCT_INTERACTIVITY_SEMIBOLD_TEXT&quot;],&quot;dynamicPlain&quot;:[&quot;DCT_COURSE_TITLE&quot;,&quot;DCT_HYPERLINK_TOOLTIP&quot;],&quot;static&quot;:[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PFni&quot;,&quot;fontFamily&quot;:&quot;Arial&quot;,&quot;isBold&quot;:false,&quot;isItalic&quot;:true,&quot;isSemibold&quot;:false,&quot;substituteFontFamily&quot;:&quot;Arial&quot;},{&quot;charsets&quot;:{&quot;dynamicFormatted&quot;:[&quot;DCT_INTERACTIVITY_TEXT&quot;,&quot;DCT_INTERACTIVITY_SEMIBOLD_TEXT&quot;],&quot;dynamicPlain&quot;:[&quot;DCT_COURSE_TITLE&quot;,&quot;DCT_HYPERLINK_TOOLTIP&quot;],&quot;static&quot;:[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PFnbi&quot;,&quot;fontFamily&quot;:&quot;Arial&quot;,&quot;isBold&quot;:true,&quot;isItalic&quot;:true,&quot;isSemibold&quot;:false,&quot;substituteFontFamily&quot;:&quot;Arial&quot;},{&quot;charsets&quot;:{&quot;dynamicFormatted&quot;:[&quot;DCT_INTERACTIVITY_TEXT&quot;,&quot;DCT_INTERACTIVITY_SEMIBOLD_TEXT&quot;],&quot;dynamicPlain&quot;:[&quot;DCT_COURSE_TITLE&quot;,&quot;DCT_HYPERLINK_TOOLTIP&quot;],&quot;static&quot;:[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PFnsb&quot;,&quot;fontFamily&quot;:&quot;Arial&quot;,&quot;isBold&quot;:false,&quot;isItalic&quot;:false,&quot;isSemibold&quot;:true,&quot;substituteFontFamily&quot;:&quot;Arial&quot;},{&quot;charsets&quot;:{&quot;dynamicFormatted&quot;:[&quot;DCT_INTERACTIVITY_TEXT&quot;,&quot;DCT_INTERACTIVITY_SEMIBOLD_TEXT&quot;],&quot;dynamicPlain&quot;:[&quot;DCT_COURSE_TITLE&quot;,&quot;DCT_HYPERLINK_TOOLTIP&quot;],&quot;static&quot;:[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PFnsbi&quot;,&quot;fontFamily&quot;:&quot;Arial&quot;,&quot;isBold&quot;:false,&quot;isItalic&quot;:true,&quot;isSemibold&quot;:true,&quot;substituteFontFamily&quot;:&quot;Arial&quot;}],&quot;interactivity&quot;:{&quot;fullSupport&quot;:true}}}},&quot;ceipData&quot;:{&quot;enableMiniSkinCustomization&quot;:true,&quot;playerLayout&quot;:&quot;custom&quot;,&quot;playerLayoutFooter&quot;:&quot;&quot;,&quot;playerLayoutHeader&quot;:&quot;outline,title&quot;,&quot;playerLayoutHeaderButtonsPosition&quot;:&quot;left&quot;,&quot;playerLayoutOutline&quot;:&quot;&quot;,&quot;playerLayoutProgress&quot;:&quot;&quot;,&quot;playerLayoutProgressMode&quot;:&quot;&quot;,&quot;playerLayoutSidebar&quot;:&quot;&quot;,&quot;playerLayoutSidebarPosition&quot;:&quot;&quot;,&quot;playerMessages&quot;:&quot;builtin.en&quot;,&quot;playerNavigationAutoStart&quot;:true,&quot;playerNavigationEnableKeyboardNavigation&quot;:true,&quot;playerNavigationMode&quot;:&quot;bySlides&quot;,&quot;playerNavigationOnRestart&quot;:&quot;prompt&quot;,&quot;playerNavigationSaveAnimationStates&quot;:true,&quot;playerNavigationType&quot;:&quot;free&quot;,&quot;playerTheme&quot;:&quot;custom&quot;,&quot;playerThemeBorderRadius&quot;:10,&quot;playerThemeColorScheme&quot;:&quot;builtin.lightOrange&quot;,&quot;playerThemeFont&quot;:&quot;Arial&quot;}}}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_OUTPUT_FOLDER" val="[[&quot;\uFFFD\u0001\uFFFD\uFFFD{60FDF7A5-F327-435D-B846-8F029E87DF3E}&quot;,&quot;C:\\New folder&quot;]]"/>
  <p:tag name="ISPRING_PROJECT_VERSION" val="9.3"/>
  <p:tag name="ISPRING_RESOURCE_FOLDER" val="C:\Users\RIFA\OneDrive\Dokumen\PPT KIK_3\"/>
  <p:tag name="ISPRING_RESOURCE_FOLDER_STATIC" val="C:\Users\RIFA\OneDrive\Dokumen\PPT KIK_3\"/>
  <p:tag name="ISPRING_PRESENTATION_PATH" val="C:\Users\RIFA\OneDrive\Dokumen\PPT KIK.pptx"/>
  <p:tag name="ISPRING_SCREEN_RECS_UPDATED" val="C:\Users\RIFA\OneDrive\Dokumen\PPT KIK_3\"/>
  <p:tag name="ISPRING_CURRENT_PLAYER_ID" val="universal"/>
  <p:tag name="ISPRING_PLAYERS_CUSTOMIZATION_2" val="UEsDBBQAAgAIADZZp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DqtpB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Oq2kFU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6raQVV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DqtpBVm5H/wGwDAACdDAAAIQAAAHVuaXZlcnNhbC9mbGFzaF9za2luX3NldHRpbmdzLnhtbJVXXU/bMBR951dU3Tsdha1DCpVK20loHUOD8e40t62FY0e2U9Z/v+uPJHab0IwICd97jn0/jq9Fot4oH+xBKir43XA8nF4MBsm6lBK4foG8YETDICUKHrK74fc/q9Vw5CCCCfkMWlO+VcZS2QYUgWmpteCXa8E17nPJhcwJG04/fbc/ycgiz7EEhtWXsyFraI75Mv52v+hF8Wfc3E8W89suwlrkBeGHldiKy5Ss37ZSlDwzoV2br4u2OxQgGeVvZyNiVOkHDXkU0/JqOV6O+1EKCUqBCel2MRvPvp5lMZICq7Of3Hy7mfXkNEd93Jgj2p4qqi1tMp5cT266aAXZQlzk+XJxtbjuxnPcPe7Kh3E5goa/+mzmKP4DyP/aXBRl8T8aKaTYmoIecSbmO8thgmR4/ZCwuDXfWYJJyBx0VpCK0QzbIGTmpPjZfF3grlr6P8MhkZi7LQV7Mk04mh5GISmD6YYwBcmoWjqn2on3X6XG21QDQlMDesIUn0ipYKpl6VGNrcH9hnfKswDkDQ3iVbAyh7kLOADG9gY/n9/bwRLGV9uCACXsvTGIsDE2yEes6wkyMDbIZ9OuX5wdTuDHHsepBHFPfDeD8jtuVH30Aie4rOpVrSqvOWllrrkKjvaGCpOLDKZWVy80B9O1ZGRtLqTRSUwJJ3u6JRofpp8Glx5sMioZHTm81NqFlWiqGbTpbS1KqTAYdL/G0mvxOIp7OdRMr2CjK3RsbJpinotQC3bdQ+p+v7pwbj3Q+JrcDXMi30C+CMHUcOB5eAOx6O5dPmWYeY2vKcgHvhE9OVxoCPe3cXaBhbuDfeFEa7Le5RhSVwZ1SV1n2xuY+GPbOsvLPAW5REFQqBQZ2xxuR7c7hr/6lcI7ZDGhw+mYeofbcUJrwQcGrwAgcr2rroNbOE9eMk0Z7KEaKoHBJtyVWaJQ/m35GnXFmgwsvQTpZ1AjlBAXO1oIrxiXiKdZ6OiheU1SZTOLRko13Zudo3lfjUkj1nBC2rVXUrQx+tsqiL2KyklKLZ41kdpv2qx97mQPM05zO4HQERzf4nEcJkThy2KdVRlO7E0I5tWqN1MVocXTRTFzdjpuo1jP8ZB9wes53UiAcMBa40XwBPyAQyqIzB5rSPQmtLgdG3PEV9POa5z0eaGTUWByzanbgH/jvyXTf1BLAwQUAAIACADqtpBV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Oq2kFVBXfE4uAEAAH0GAAAfAAAAdW5pdmVyc2FsL2h0bWxfc2tpbl9zZXR0aW5ncy5qc42UTVODMBCG7/0VHbw6HaUorbda6kxnPDhjb46HQLeUachmklCtjv9dQr8CLFpyIS9P3s1uyH73+uXjJV7/of9dvVfzl/q80sBqRhVwXdd5h55b3dM8W8Iiy4FnArwGsj0uPck/Z4Iy9kRlGu9era12/Dy0X1aMaxeXhIUiNE1oW8rwgwA/KfCrltohrX1KTp3jwhgUgwSFAWEGAlXOKsa7eqoeN8MGjFtQ/6ArlkDN9M4fPUad5NkxeAyj6djlEswlE7tnTHEQs2STKizE8hB/aIdLr3cSVHnim66wPNNmbiBvBp7dzvyZ301KBVrDIe44mviTexLmLAbuJhQGo2DyB1ozbhe0QW8znZkjHfrhMAxcWrIUWlWazqLbaFjHROnVqmYr+J4z8Gm6kpGc7UBdYoWykBccoFSY2oq00dAOEuXIlplI91w0toPk7Gatbde/UbWMQYxqeforbuxwmVYxatcMG9dsTdzavKu7XNAaDHm5dSPqM9UXOCVScZHQJLX43KdquzHNVmPnb2XeTG1ALRB52T7tqYAuuwmouVihFZgxLFnnpVbm8+52CnLrycVJNvfZ+/kFUEsDBBQAAgAIAOq2kFWUE7MiaQAAAG4AAAAcAAAAdW5pdmVyc2FsL2xvY2FsX3NldHRpbmdzLnhtbA3MMQ6DMAxA0Z1TWN4p7daBwMZWltIDWMRFkRwbkYDg9mT7w9Nv+zMKHLylYOrw9XgisM7mgy4Of9NQvxFSJvUkpuxQDaHvqlZsJvlyzgUmWIUu3iaOJTKPFIscdhGo4VNe/8Aem666AVBLAwQUAAIACADrtpBV8hocUuwAAACwDgAAFwAAAHVuaXZlcnNhbC91bml2ZXJzYWwucG5n6wzwc+flkuJiYGDg9fRwCWJgYE5kYGDq52ADijwxPVQJpBiLg9ydGNadk3kJ5LCkO/o6MjBs7Of+k8gK5HMWeEQWMzDwHQZhxuP5K1KADFdPF8eQiri31zfyNhgwHDD4t38T/5c2oymNE7k0J+s+7YjhZmBo6OFkZmDgmGkAZE4gmSnre0PCeZKK56Qvr658bGFkYNhApkGjzFHmKHOUOcocZY4yR5mjzFHmKHOUOcoknRlglAjqki25O+fzzqXv+9R4gGL1PhIMDA4nQF20FhKYKdd2MT479y+3kedBGLCXyeDp6ueyzimhCQBQSwMEFAACAAgA67aQVeTsVwxKAAAAagAAABsAAAB1bml2ZXJzYWwvdW5pdmVyc2FsLnBuZy54bWyzsa/IzVEoSy0qzszPs1Uy1DNQsrfj5bIpKEoty0wtV6gAigEFIUBJoRLINUJwyzNTSjJslSxMkJRkpGamZ5TYKpkZIwT1gUYCAFBLAQIAABQAAgAIADZZplI2YVgCRwMAAOEJAAAUAAAAAAAAAAEAAAAAAAAAAAB1bml2ZXJzYWwvcGxheWVyLnhtbFBLAQIAABQAAgAIAOq2kFXKowNubAYAACgZAAAdAAAAAAAAAAEAAAAAAHkDAAB1bml2ZXJzYWwvY29tbW9uX21lc3NhZ2VzLmxuZ1BLAQIAABQAAgAIAOq2kFUVHmAbowAAAH8BAAAuAAAAAAAAAAEAAAAAACAKAAB1bml2ZXJzYWwvcGxheWJhY2tfYW5kX25hdmlnYXRpb25fc2V0dGluZ3MueG1sUEsBAgAAFAACAAgA6raQVVmeMImVAwAA3hAAACcAAAAAAAAAAQAAAAAADwsAAHVuaXZlcnNhbC9mbGFzaF9wdWJsaXNoaW5nX3NldHRpbmdzLnhtbFBLAQIAABQAAgAIAOq2kFWbkf/AbAMAAJ0MAAAhAAAAAAAAAAEAAAAAAOkOAAB1bml2ZXJzYWwvZmxhc2hfc2tpbl9zZXR0aW5ncy54bWxQSwECAAAUAAIACADqtpBVGLw3iI0DAABoEAAAJgAAAAAAAAABAAAAAACUEgAAdW5pdmVyc2FsL2h0bWxfcHVibGlzaGluZ19zZXR0aW5ncy54bWxQSwECAAAUAAIACADqtpBVQV3xOLgBAAB9BgAAHwAAAAAAAAABAAAAAABlFgAAdW5pdmVyc2FsL2h0bWxfc2tpbl9zZXR0aW5ncy5qc1BLAQIAABQAAgAIAOq2kFWUE7MiaQAAAG4AAAAcAAAAAAAAAAEAAAAAAFoYAAB1bml2ZXJzYWwvbG9jYWxfc2V0dGluZ3MueG1sUEsBAgAAFAACAAgA67aQVfIaHFLsAAAAsA4AABcAAAAAAAAAAAAAAAAA/RgAAHVuaXZlcnNhbC91bml2ZXJzYWwucG5nUEsBAgAAFAACAAgA67aQVeTsVwxKAAAAagAAABsAAAAAAAAAAQAAAAAAHhoAAHVuaXZlcnNhbC91bml2ZXJzYWwucG5nLnhtbFBLBQYAAAAACgAKAAYDAAChGgAAAAA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F5F5859-36EF-47AA-B5E7-B41D81BC6925}:263"/>
  <p:tag name="GENSWF_ADVANCE_TIME" val="60.000"/>
  <p:tag name="ISPRING_SLIDE_INDENT_LEVEL" val="0"/>
  <p:tag name="ISPRING_CUSTOM_TIMING_US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A09627D-A87C-4B69-BD5B-BF1B087763D1}:264"/>
  <p:tag name="GENSWF_ADVANCE_TIME" val="60.000"/>
  <p:tag name="ISPRING_SLIDE_INDENT_LEVEL" val="0"/>
  <p:tag name="ISPRING_CUSTOM_TIMING_US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15ADDDC-CBE9-400C-8938-BD287ED0D30C}:268"/>
  <p:tag name="GENSWF_ADVANCE_TIME" val="60.000"/>
  <p:tag name="ISPRING_SLIDE_INDENT_LEVEL" val="0"/>
  <p:tag name="ISPRING_CUSTOM_TIMING_US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0A9A2DF-998A-49EA-A7F1-8B98A16E284B}:266"/>
  <p:tag name="GENSWF_ADVANCE_TIME" val="60.000"/>
  <p:tag name="ISPRING_SLIDE_INDENT_LEVEL" val="0"/>
  <p:tag name="ISPRING_CUSTOM_TIMING_US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E0D7D52-9A68-46FB-AF70-5178C7F604C1}:277"/>
  <p:tag name="GENSWF_ADVANCE_TIME" val="60.000"/>
  <p:tag name="ISPRING_SLIDE_INDENT_LEVEL" val="0"/>
  <p:tag name="ISPRING_CUSTOM_TIMING_US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97pb9eAtDY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97pb9eAtDY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60.000"/>
  <p:tag name="ISPRING_SLIDE_INDENT_LEVEL" val="0"/>
  <p:tag name="ISPRING_CUSTOM_TIMING_USED" val="0"/>
  <p:tag name="GENSWF_SLIDE_UID" val="{ABBD2E9D-581B-46A8-A4E0-F869E1FB3565}:2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s://www.youtube.com/watch?v=eM2ngmYkXy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7C4544D-37E6-44FF-BAB3-999C1DCF620D}:278"/>
  <p:tag name="GENSWF_ADVANCE_TIME" val="60.000"/>
  <p:tag name="ISPRING_SLIDE_INDENT_LEVEL" val="0"/>
  <p:tag name="ISPRING_CUSTOM_TIMING_US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E171204-995A-43DB-8D8E-5034BDB817AF}:2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http://umihirzan.blogspot.com/2017/03/peninggalan-hindu-budha-di-indonesia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180"/>
  <p:tag name="ISPRING_WO_SLIDE_POS_Y" val="10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F0AB1B6-97DC-48CE-A143-FCB09A59FBF8}:279"/>
  <p:tag name="GENSWF_ADVANCE_TIME" val="60.000"/>
  <p:tag name="ISPRING_SLIDE_INDENT_LEVEL" val="0"/>
  <p:tag name="ISPRING_CUSTOM_TIMING_US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https://tragedisosialdansejarah.blogspot.com/2015/09/4-peninggalan-sejarah-hindu-buddha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180"/>
  <p:tag name="ISPRING_WO_SLIDE_POS_Y" val="10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865DC8B-4893-48D1-88E3-32292C6231B9}:271"/>
  <p:tag name="GENSWF_ADVANCE_TIME" val="60.000"/>
  <p:tag name="ISPRING_SLIDE_INDENT_LEVEL" val="0"/>
  <p:tag name="ISPRING_CUSTOM_TIMING_USE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UID" val="{DCFB18E0-D022-4D84-8480-328E442F481A}:280"/>
  <p:tag name="ISPRING_RESOURCE_QUIZ" val="quiz8.quiz"/>
  <p:tag name="ISPRING_QUIZ_FULL_PATH" val="C:\Users\RIFA\OneDrive\Dokumen\PPT KIK_3\quiz\quiz8.quiz"/>
  <p:tag name="ISPRING_QUIZ_RELATIVE_PATH" val="PPT KIK_3\quiz\quiz8.quiz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8671796-77BB-4195-928D-57793F1744D7}:276"/>
  <p:tag name="GENSWF_ADVANCE_TIME" val="60.000"/>
  <p:tag name="ISPRING_SLIDE_INDENT_LEVEL" val="0"/>
  <p:tag name="ISPRING_CUSTOM_TIMING_USED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60.000"/>
  <p:tag name="ISPRING_SLIDE_INDENT_LEVEL" val="0"/>
  <p:tag name="ISPRING_CUSTOM_TIMING_USED" val="0"/>
  <p:tag name="GENSWF_SLIDE_UID" val="{FC70207A-C624-4F4D-9BBB-BA853DB55E1D}:28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2B9A969-98C7-4293-B9E3-F4C60C206860}:256"/>
  <p:tag name="GENSWF_ADVANCE_TIME" val="98.740"/>
  <p:tag name="ISPRING_SLIDE_INDENT_LEVEL" val="0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D39165F-CFC6-4D1D-883E-E2026B505C1F}:257"/>
  <p:tag name="GENSWF_ADVANCE_TIME" val="67.000"/>
  <p:tag name="ISPRING_SLIDE_INDENT_LEVEL" val="0"/>
  <p:tag name="ISPRING_CUSTOM_TIMING_US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5B547EB-50D6-4BF4-BED8-A035D042846E}:258"/>
  <p:tag name="GENSWF_ADVANCE_TIME" val="60.000"/>
  <p:tag name="ISPRING_SLIDE_INDENT_LEVEL" val="0"/>
  <p:tag name="ISPRING_CUSTOM_TIMING_US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1EB51E2-D091-49BE-8BDB-AE822F630CB9}:259"/>
  <p:tag name="GENSWF_ADVANCE_TIME" val="60.000"/>
  <p:tag name="ISPRING_SLIDE_INDENT_LEVEL" val="0"/>
  <p:tag name="ISPRING_CUSTOM_TIMING_US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BE5F288-4D0D-49A9-B414-8F8E9A83A435}:260"/>
  <p:tag name="GENSWF_ADVANCE_TIME" val="60.000"/>
  <p:tag name="ISPRING_SLIDE_INDENT_LEVEL" val="0"/>
  <p:tag name="ISPRING_CUSTOM_TIMING_US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90BEEDA-586E-4909-8086-6F4BF1BE95ED}:261"/>
  <p:tag name="GENSWF_ADVANCE_TIME" val="60.000"/>
  <p:tag name="ISPRING_SLIDE_INDENT_LEVEL" val="0"/>
  <p:tag name="ISPRING_CUSTOM_TIMING_US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099F45E-54B4-41F1-BA1A-19969CB58665}:262"/>
  <p:tag name="ISPRING_SLIDE_INDENT_LEVEL" val="0"/>
  <p:tag name="ISPRING_CUSTOM_TIMING_USED" val="0"/>
  <p:tag name="GENSWF_ADVANCE_TIME" val="60.00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750</Words>
  <Application>Microsoft Office PowerPoint</Application>
  <PresentationFormat>On-screen Show (16:9)</PresentationFormat>
  <Paragraphs>75</Paragraphs>
  <Slides>20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Segoe UI Semibold</vt:lpstr>
      <vt:lpstr>Times New Roman</vt:lpstr>
      <vt:lpstr>Arial</vt:lpstr>
      <vt:lpstr>Segoe UI</vt:lpstr>
      <vt:lpstr>Calibri</vt:lpstr>
      <vt:lpstr>More Sugar Thin</vt:lpstr>
      <vt:lpstr>Bakerie</vt:lpstr>
      <vt:lpstr>Comic Sans MS</vt:lpstr>
      <vt:lpstr>Coustard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Peninggalan Sejarah Hindu Budha</dc:title>
  <dc:creator>RIFA</dc:creator>
  <cp:lastModifiedBy>syerifa salsabila</cp:lastModifiedBy>
  <cp:revision>94</cp:revision>
  <dcterms:created xsi:type="dcterms:W3CDTF">2006-08-16T00:00:00Z</dcterms:created>
  <dcterms:modified xsi:type="dcterms:W3CDTF">2022-12-17T03:00:26Z</dcterms:modified>
  <dc:identifier>DAFULp0lbcY</dc:identifier>
</cp:coreProperties>
</file>